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2" r:id="rId6"/>
    <p:sldId id="257" r:id="rId7"/>
    <p:sldId id="258" r:id="rId8"/>
    <p:sldId id="259" r:id="rId9"/>
    <p:sldId id="263" r:id="rId10"/>
    <p:sldId id="264" r:id="rId11"/>
    <p:sldId id="265" r:id="rId12"/>
    <p:sldId id="272" r:id="rId13"/>
    <p:sldId id="266" r:id="rId14"/>
    <p:sldId id="267" r:id="rId15"/>
    <p:sldId id="268" r:id="rId16"/>
    <p:sldId id="270" r:id="rId17"/>
    <p:sldId id="260" r:id="rId18"/>
    <p:sldId id="269" r:id="rId19"/>
    <p:sldId id="271" r:id="rId20"/>
  </p:sldIdLst>
  <p:sldSz cx="12192000" cy="6858000"/>
  <p:notesSz cx="6858000" cy="9144000"/>
  <p:defaultTextStyle>
    <a:defPPr rtl="0"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077465-F09E-4E14-AA7A-68B1394293B1}" v="708" dt="2024-04-25T13:04:53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08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go Belmonte" userId="cc9b89a9-2715-42db-a6c0-bee8a84b8965" providerId="ADAL" clId="{DE077465-F09E-4E14-AA7A-68B1394293B1}"/>
    <pc:docChg chg="undo custSel addSld delSld modSld sldOrd">
      <pc:chgData name="Tiago Belmonte" userId="cc9b89a9-2715-42db-a6c0-bee8a84b8965" providerId="ADAL" clId="{DE077465-F09E-4E14-AA7A-68B1394293B1}" dt="2024-04-25T13:04:53.996" v="1270"/>
      <pc:docMkLst>
        <pc:docMk/>
      </pc:docMkLst>
      <pc:sldChg chg="modTransition">
        <pc:chgData name="Tiago Belmonte" userId="cc9b89a9-2715-42db-a6c0-bee8a84b8965" providerId="ADAL" clId="{DE077465-F09E-4E14-AA7A-68B1394293B1}" dt="2024-04-24T16:13:58.251" v="345"/>
        <pc:sldMkLst>
          <pc:docMk/>
          <pc:sldMk cId="834050406" sldId="256"/>
        </pc:sldMkLst>
      </pc:sldChg>
      <pc:sldChg chg="modTransition">
        <pc:chgData name="Tiago Belmonte" userId="cc9b89a9-2715-42db-a6c0-bee8a84b8965" providerId="ADAL" clId="{DE077465-F09E-4E14-AA7A-68B1394293B1}" dt="2024-04-24T16:14:04.191" v="347"/>
        <pc:sldMkLst>
          <pc:docMk/>
          <pc:sldMk cId="3424314505" sldId="257"/>
        </pc:sldMkLst>
      </pc:sldChg>
      <pc:sldChg chg="addSp delSp modSp mod modTransition delAnim modAnim">
        <pc:chgData name="Tiago Belmonte" userId="cc9b89a9-2715-42db-a6c0-bee8a84b8965" providerId="ADAL" clId="{DE077465-F09E-4E14-AA7A-68B1394293B1}" dt="2024-04-24T16:02:03.779" v="265" actId="1076"/>
        <pc:sldMkLst>
          <pc:docMk/>
          <pc:sldMk cId="4128952323" sldId="258"/>
        </pc:sldMkLst>
        <pc:spChg chg="add mod">
          <ac:chgData name="Tiago Belmonte" userId="cc9b89a9-2715-42db-a6c0-bee8a84b8965" providerId="ADAL" clId="{DE077465-F09E-4E14-AA7A-68B1394293B1}" dt="2024-04-24T16:02:03.779" v="265" actId="1076"/>
          <ac:spMkLst>
            <pc:docMk/>
            <pc:sldMk cId="4128952323" sldId="258"/>
            <ac:spMk id="2" creationId="{031B47E5-F37D-5F46-D849-E7D5E010D505}"/>
          </ac:spMkLst>
        </pc:spChg>
        <pc:spChg chg="del">
          <ac:chgData name="Tiago Belmonte" userId="cc9b89a9-2715-42db-a6c0-bee8a84b8965" providerId="ADAL" clId="{DE077465-F09E-4E14-AA7A-68B1394293B1}" dt="2024-04-24T15:59:57.797" v="246" actId="478"/>
          <ac:spMkLst>
            <pc:docMk/>
            <pc:sldMk cId="4128952323" sldId="258"/>
            <ac:spMk id="5" creationId="{5416388F-05D0-961E-7966-910938184A87}"/>
          </ac:spMkLst>
        </pc:spChg>
        <pc:picChg chg="add mod">
          <ac:chgData name="Tiago Belmonte" userId="cc9b89a9-2715-42db-a6c0-bee8a84b8965" providerId="ADAL" clId="{DE077465-F09E-4E14-AA7A-68B1394293B1}" dt="2024-04-24T15:51:16.968" v="91" actId="1076"/>
          <ac:picMkLst>
            <pc:docMk/>
            <pc:sldMk cId="4128952323" sldId="258"/>
            <ac:picMk id="1026" creationId="{4105DE96-9B56-E8F4-AAF8-C8137A7FFF9A}"/>
          </ac:picMkLst>
        </pc:picChg>
        <pc:picChg chg="mod">
          <ac:chgData name="Tiago Belmonte" userId="cc9b89a9-2715-42db-a6c0-bee8a84b8965" providerId="ADAL" clId="{DE077465-F09E-4E14-AA7A-68B1394293B1}" dt="2024-04-24T15:48:43.372" v="78" actId="1076"/>
          <ac:picMkLst>
            <pc:docMk/>
            <pc:sldMk cId="4128952323" sldId="258"/>
            <ac:picMk id="3076" creationId="{14B9D666-DFCD-9FD2-A877-78FDE1F5B77D}"/>
          </ac:picMkLst>
        </pc:picChg>
        <pc:picChg chg="mod">
          <ac:chgData name="Tiago Belmonte" userId="cc9b89a9-2715-42db-a6c0-bee8a84b8965" providerId="ADAL" clId="{DE077465-F09E-4E14-AA7A-68B1394293B1}" dt="2024-04-24T15:47:50.113" v="60" actId="1076"/>
          <ac:picMkLst>
            <pc:docMk/>
            <pc:sldMk cId="4128952323" sldId="258"/>
            <ac:picMk id="3082" creationId="{2FEC6A18-8B6F-BDAE-0B3D-F791884CCA58}"/>
          </ac:picMkLst>
        </pc:picChg>
      </pc:sldChg>
      <pc:sldChg chg="addSp delSp modSp mod modTransition modAnim">
        <pc:chgData name="Tiago Belmonte" userId="cc9b89a9-2715-42db-a6c0-bee8a84b8965" providerId="ADAL" clId="{DE077465-F09E-4E14-AA7A-68B1394293B1}" dt="2024-04-24T16:13:06.886" v="344"/>
        <pc:sldMkLst>
          <pc:docMk/>
          <pc:sldMk cId="2067005262" sldId="259"/>
        </pc:sldMkLst>
        <pc:spChg chg="add del">
          <ac:chgData name="Tiago Belmonte" userId="cc9b89a9-2715-42db-a6c0-bee8a84b8965" providerId="ADAL" clId="{DE077465-F09E-4E14-AA7A-68B1394293B1}" dt="2024-04-24T15:53:48.805" v="136" actId="478"/>
          <ac:spMkLst>
            <pc:docMk/>
            <pc:sldMk cId="2067005262" sldId="259"/>
            <ac:spMk id="2" creationId="{164E36CB-F3AF-C99D-AD3B-5700138B1EEB}"/>
          </ac:spMkLst>
        </pc:spChg>
        <pc:spChg chg="add del">
          <ac:chgData name="Tiago Belmonte" userId="cc9b89a9-2715-42db-a6c0-bee8a84b8965" providerId="ADAL" clId="{DE077465-F09E-4E14-AA7A-68B1394293B1}" dt="2024-04-24T15:53:55.705" v="138" actId="478"/>
          <ac:spMkLst>
            <pc:docMk/>
            <pc:sldMk cId="2067005262" sldId="259"/>
            <ac:spMk id="3" creationId="{5058859B-F802-9F17-07D8-818E72E55D84}"/>
          </ac:spMkLst>
        </pc:spChg>
        <pc:spChg chg="del mod">
          <ac:chgData name="Tiago Belmonte" userId="cc9b89a9-2715-42db-a6c0-bee8a84b8965" providerId="ADAL" clId="{DE077465-F09E-4E14-AA7A-68B1394293B1}" dt="2024-04-24T16:00:28.194" v="251" actId="478"/>
          <ac:spMkLst>
            <pc:docMk/>
            <pc:sldMk cId="2067005262" sldId="259"/>
            <ac:spMk id="8" creationId="{7AC67030-263E-E09A-B9A3-B230C5E82C6D}"/>
          </ac:spMkLst>
        </pc:spChg>
        <pc:spChg chg="del">
          <ac:chgData name="Tiago Belmonte" userId="cc9b89a9-2715-42db-a6c0-bee8a84b8965" providerId="ADAL" clId="{DE077465-F09E-4E14-AA7A-68B1394293B1}" dt="2024-04-24T15:52:10.466" v="134" actId="478"/>
          <ac:spMkLst>
            <pc:docMk/>
            <pc:sldMk cId="2067005262" sldId="259"/>
            <ac:spMk id="9" creationId="{41669CB9-AB51-CD3C-0533-CC805F436299}"/>
          </ac:spMkLst>
        </pc:spChg>
        <pc:spChg chg="add del mod">
          <ac:chgData name="Tiago Belmonte" userId="cc9b89a9-2715-42db-a6c0-bee8a84b8965" providerId="ADAL" clId="{DE077465-F09E-4E14-AA7A-68B1394293B1}" dt="2024-04-24T16:02:00.979" v="263" actId="478"/>
          <ac:spMkLst>
            <pc:docMk/>
            <pc:sldMk cId="2067005262" sldId="259"/>
            <ac:spMk id="10" creationId="{3DFFC7C8-D0D0-4673-8FEC-D5FB6BC54F51}"/>
          </ac:spMkLst>
        </pc:spChg>
        <pc:spChg chg="add del mod">
          <ac:chgData name="Tiago Belmonte" userId="cc9b89a9-2715-42db-a6c0-bee8a84b8965" providerId="ADAL" clId="{DE077465-F09E-4E14-AA7A-68B1394293B1}" dt="2024-04-24T16:01:28.332" v="260" actId="478"/>
          <ac:spMkLst>
            <pc:docMk/>
            <pc:sldMk cId="2067005262" sldId="259"/>
            <ac:spMk id="11" creationId="{12EA5BFD-DE7A-9697-BCF2-AEA4D09C7DAE}"/>
          </ac:spMkLst>
        </pc:spChg>
        <pc:spChg chg="add mod">
          <ac:chgData name="Tiago Belmonte" userId="cc9b89a9-2715-42db-a6c0-bee8a84b8965" providerId="ADAL" clId="{DE077465-F09E-4E14-AA7A-68B1394293B1}" dt="2024-04-24T16:02:08.696" v="266"/>
          <ac:spMkLst>
            <pc:docMk/>
            <pc:sldMk cId="2067005262" sldId="259"/>
            <ac:spMk id="12" creationId="{40767721-F244-97EB-7B1A-64E650084028}"/>
          </ac:spMkLst>
        </pc:spChg>
        <pc:spChg chg="add del">
          <ac:chgData name="Tiago Belmonte" userId="cc9b89a9-2715-42db-a6c0-bee8a84b8965" providerId="ADAL" clId="{DE077465-F09E-4E14-AA7A-68B1394293B1}" dt="2024-04-24T16:09:11.101" v="317" actId="478"/>
          <ac:spMkLst>
            <pc:docMk/>
            <pc:sldMk cId="2067005262" sldId="259"/>
            <ac:spMk id="13" creationId="{4BDB56EE-4FB9-6AF7-41E6-AEB372385B37}"/>
          </ac:spMkLst>
        </pc:spChg>
        <pc:spChg chg="add del">
          <ac:chgData name="Tiago Belmonte" userId="cc9b89a9-2715-42db-a6c0-bee8a84b8965" providerId="ADAL" clId="{DE077465-F09E-4E14-AA7A-68B1394293B1}" dt="2024-04-24T16:10:18.845" v="319" actId="478"/>
          <ac:spMkLst>
            <pc:docMk/>
            <pc:sldMk cId="2067005262" sldId="259"/>
            <ac:spMk id="14" creationId="{C08C8D0D-E6DC-EAF3-2D81-116BE24E8C41}"/>
          </ac:spMkLst>
        </pc:spChg>
        <pc:picChg chg="add mod">
          <ac:chgData name="Tiago Belmonte" userId="cc9b89a9-2715-42db-a6c0-bee8a84b8965" providerId="ADAL" clId="{DE077465-F09E-4E14-AA7A-68B1394293B1}" dt="2024-04-24T15:55:43.533" v="142" actId="14100"/>
          <ac:picMkLst>
            <pc:docMk/>
            <pc:sldMk cId="2067005262" sldId="259"/>
            <ac:picMk id="5" creationId="{098EBD52-DDA6-3A40-F29D-26F8A9229C7B}"/>
          </ac:picMkLst>
        </pc:picChg>
        <pc:picChg chg="add mod">
          <ac:chgData name="Tiago Belmonte" userId="cc9b89a9-2715-42db-a6c0-bee8a84b8965" providerId="ADAL" clId="{DE077465-F09E-4E14-AA7A-68B1394293B1}" dt="2024-04-24T16:11:00.528" v="322" actId="14100"/>
          <ac:picMkLst>
            <pc:docMk/>
            <pc:sldMk cId="2067005262" sldId="259"/>
            <ac:picMk id="16" creationId="{E775F330-4239-8EA7-5498-7623B35EBA40}"/>
          </ac:picMkLst>
        </pc:picChg>
        <pc:picChg chg="add mod">
          <ac:chgData name="Tiago Belmonte" userId="cc9b89a9-2715-42db-a6c0-bee8a84b8965" providerId="ADAL" clId="{DE077465-F09E-4E14-AA7A-68B1394293B1}" dt="2024-04-24T15:56:36.117" v="147" actId="1076"/>
          <ac:picMkLst>
            <pc:docMk/>
            <pc:sldMk cId="2067005262" sldId="259"/>
            <ac:picMk id="2054" creationId="{4E8C93E2-A901-10F6-7370-6EEBA514599D}"/>
          </ac:picMkLst>
        </pc:picChg>
        <pc:picChg chg="add del mod">
          <ac:chgData name="Tiago Belmonte" userId="cc9b89a9-2715-42db-a6c0-bee8a84b8965" providerId="ADAL" clId="{DE077465-F09E-4E14-AA7A-68B1394293B1}" dt="2024-04-24T16:07:29.947" v="302" actId="478"/>
          <ac:picMkLst>
            <pc:docMk/>
            <pc:sldMk cId="2067005262" sldId="259"/>
            <ac:picMk id="2056" creationId="{650BAFD1-3F1D-9EB3-4C26-288E461E5B4E}"/>
          </ac:picMkLst>
        </pc:picChg>
        <pc:picChg chg="add mod">
          <ac:chgData name="Tiago Belmonte" userId="cc9b89a9-2715-42db-a6c0-bee8a84b8965" providerId="ADAL" clId="{DE077465-F09E-4E14-AA7A-68B1394293B1}" dt="2024-04-24T16:08:05.932" v="306" actId="1076"/>
          <ac:picMkLst>
            <pc:docMk/>
            <pc:sldMk cId="2067005262" sldId="259"/>
            <ac:picMk id="2058" creationId="{E14341B2-3077-1F7D-F221-4982DBFDB315}"/>
          </ac:picMkLst>
        </pc:picChg>
        <pc:picChg chg="add mod">
          <ac:chgData name="Tiago Belmonte" userId="cc9b89a9-2715-42db-a6c0-bee8a84b8965" providerId="ADAL" clId="{DE077465-F09E-4E14-AA7A-68B1394293B1}" dt="2024-04-24T16:12:16.895" v="333" actId="14100"/>
          <ac:picMkLst>
            <pc:docMk/>
            <pc:sldMk cId="2067005262" sldId="259"/>
            <ac:picMk id="2064" creationId="{A113189D-C77F-040A-1B0B-9A8797C1DDBF}"/>
          </ac:picMkLst>
        </pc:picChg>
        <pc:picChg chg="add mod">
          <ac:chgData name="Tiago Belmonte" userId="cc9b89a9-2715-42db-a6c0-bee8a84b8965" providerId="ADAL" clId="{DE077465-F09E-4E14-AA7A-68B1394293B1}" dt="2024-04-24T16:12:58.967" v="342" actId="14100"/>
          <ac:picMkLst>
            <pc:docMk/>
            <pc:sldMk cId="2067005262" sldId="259"/>
            <ac:picMk id="2066" creationId="{1CD5D2A0-63B2-1236-9139-7BC8C4351CD5}"/>
          </ac:picMkLst>
        </pc:picChg>
      </pc:sldChg>
      <pc:sldChg chg="modSp mod modTransition modAnim">
        <pc:chgData name="Tiago Belmonte" userId="cc9b89a9-2715-42db-a6c0-bee8a84b8965" providerId="ADAL" clId="{DE077465-F09E-4E14-AA7A-68B1394293B1}" dt="2024-04-25T13:04:47.558" v="1269"/>
        <pc:sldMkLst>
          <pc:docMk/>
          <pc:sldMk cId="2673849116" sldId="260"/>
        </pc:sldMkLst>
        <pc:spChg chg="mod">
          <ac:chgData name="Tiago Belmonte" userId="cc9b89a9-2715-42db-a6c0-bee8a84b8965" providerId="ADAL" clId="{DE077465-F09E-4E14-AA7A-68B1394293B1}" dt="2024-04-25T12:25:16.719" v="776" actId="20577"/>
          <ac:spMkLst>
            <pc:docMk/>
            <pc:sldMk cId="2673849116" sldId="260"/>
            <ac:spMk id="2" creationId="{51F70220-677A-411B-B416-94321A555329}"/>
          </ac:spMkLst>
        </pc:spChg>
        <pc:spChg chg="mod">
          <ac:chgData name="Tiago Belmonte" userId="cc9b89a9-2715-42db-a6c0-bee8a84b8965" providerId="ADAL" clId="{DE077465-F09E-4E14-AA7A-68B1394293B1}" dt="2024-04-25T12:25:35.139" v="809" actId="20577"/>
          <ac:spMkLst>
            <pc:docMk/>
            <pc:sldMk cId="2673849116" sldId="260"/>
            <ac:spMk id="7" creationId="{6EF7DCB0-2E0C-108F-A476-A622D842E0B1}"/>
          </ac:spMkLst>
        </pc:spChg>
        <pc:spChg chg="mod">
          <ac:chgData name="Tiago Belmonte" userId="cc9b89a9-2715-42db-a6c0-bee8a84b8965" providerId="ADAL" clId="{DE077465-F09E-4E14-AA7A-68B1394293B1}" dt="2024-04-25T12:26:02.618" v="884" actId="20577"/>
          <ac:spMkLst>
            <pc:docMk/>
            <pc:sldMk cId="2673849116" sldId="260"/>
            <ac:spMk id="8" creationId="{A71D070D-BE96-ADF2-9E90-E18897C468D3}"/>
          </ac:spMkLst>
        </pc:spChg>
        <pc:spChg chg="mod">
          <ac:chgData name="Tiago Belmonte" userId="cc9b89a9-2715-42db-a6c0-bee8a84b8965" providerId="ADAL" clId="{DE077465-F09E-4E14-AA7A-68B1394293B1}" dt="2024-04-25T12:25:11.954" v="755" actId="1076"/>
          <ac:spMkLst>
            <pc:docMk/>
            <pc:sldMk cId="2673849116" sldId="260"/>
            <ac:spMk id="9" creationId="{5888F79C-ACDB-903E-96F7-ED05FBB159AE}"/>
          </ac:spMkLst>
        </pc:spChg>
        <pc:spChg chg="mod">
          <ac:chgData name="Tiago Belmonte" userId="cc9b89a9-2715-42db-a6c0-bee8a84b8965" providerId="ADAL" clId="{DE077465-F09E-4E14-AA7A-68B1394293B1}" dt="2024-04-25T12:25:48.865" v="831" actId="20577"/>
          <ac:spMkLst>
            <pc:docMk/>
            <pc:sldMk cId="2673849116" sldId="260"/>
            <ac:spMk id="10" creationId="{763EEAC4-978E-2397-C3B2-FD95D4DC927C}"/>
          </ac:spMkLst>
        </pc:spChg>
      </pc:sldChg>
      <pc:sldChg chg="addSp delSp modSp mod modTransition">
        <pc:chgData name="Tiago Belmonte" userId="cc9b89a9-2715-42db-a6c0-bee8a84b8965" providerId="ADAL" clId="{DE077465-F09E-4E14-AA7A-68B1394293B1}" dt="2024-04-24T16:14:02.347" v="346"/>
        <pc:sldMkLst>
          <pc:docMk/>
          <pc:sldMk cId="1108742107" sldId="262"/>
        </pc:sldMkLst>
        <pc:spChg chg="add del mod">
          <ac:chgData name="Tiago Belmonte" userId="cc9b89a9-2715-42db-a6c0-bee8a84b8965" providerId="ADAL" clId="{DE077465-F09E-4E14-AA7A-68B1394293B1}" dt="2024-04-24T15:44:34.431" v="38" actId="478"/>
          <ac:spMkLst>
            <pc:docMk/>
            <pc:sldMk cId="1108742107" sldId="262"/>
            <ac:spMk id="2" creationId="{AFDF3D6D-D3B4-F77F-0FA4-15D53DFEC64F}"/>
          </ac:spMkLst>
        </pc:spChg>
        <pc:spChg chg="add del mod">
          <ac:chgData name="Tiago Belmonte" userId="cc9b89a9-2715-42db-a6c0-bee8a84b8965" providerId="ADAL" clId="{DE077465-F09E-4E14-AA7A-68B1394293B1}" dt="2024-04-24T15:44:36.041" v="39" actId="478"/>
          <ac:spMkLst>
            <pc:docMk/>
            <pc:sldMk cId="1108742107" sldId="262"/>
            <ac:spMk id="3" creationId="{D3934004-0FBF-D282-BD20-02B096135DA6}"/>
          </ac:spMkLst>
        </pc:spChg>
        <pc:spChg chg="add del mod">
          <ac:chgData name="Tiago Belmonte" userId="cc9b89a9-2715-42db-a6c0-bee8a84b8965" providerId="ADAL" clId="{DE077465-F09E-4E14-AA7A-68B1394293B1}" dt="2024-04-24T15:45:30.685" v="48" actId="478"/>
          <ac:spMkLst>
            <pc:docMk/>
            <pc:sldMk cId="1108742107" sldId="262"/>
            <ac:spMk id="4" creationId="{632BEFD3-300B-CC4F-1B45-DFCD83D31E32}"/>
          </ac:spMkLst>
        </pc:spChg>
        <pc:spChg chg="add del mod">
          <ac:chgData name="Tiago Belmonte" userId="cc9b89a9-2715-42db-a6c0-bee8a84b8965" providerId="ADAL" clId="{DE077465-F09E-4E14-AA7A-68B1394293B1}" dt="2024-04-24T15:45:32.302" v="50" actId="478"/>
          <ac:spMkLst>
            <pc:docMk/>
            <pc:sldMk cId="1108742107" sldId="262"/>
            <ac:spMk id="5" creationId="{830866EE-6464-304B-6468-0C6EFC3CAD2A}"/>
          </ac:spMkLst>
        </pc:spChg>
        <pc:spChg chg="mod ord">
          <ac:chgData name="Tiago Belmonte" userId="cc9b89a9-2715-42db-a6c0-bee8a84b8965" providerId="ADAL" clId="{DE077465-F09E-4E14-AA7A-68B1394293B1}" dt="2024-04-24T15:46:03.909" v="58" actId="166"/>
          <ac:spMkLst>
            <pc:docMk/>
            <pc:sldMk cId="1108742107" sldId="262"/>
            <ac:spMk id="6" creationId="{16D71768-C2BA-8698-1B53-430F0E190C43}"/>
          </ac:spMkLst>
        </pc:spChg>
        <pc:spChg chg="add mod">
          <ac:chgData name="Tiago Belmonte" userId="cc9b89a9-2715-42db-a6c0-bee8a84b8965" providerId="ADAL" clId="{DE077465-F09E-4E14-AA7A-68B1394293B1}" dt="2024-04-24T15:45:56.872" v="56" actId="13822"/>
          <ac:spMkLst>
            <pc:docMk/>
            <pc:sldMk cId="1108742107" sldId="262"/>
            <ac:spMk id="7" creationId="{E3BB8BDA-AF18-5EBF-E17B-4854E0D842AD}"/>
          </ac:spMkLst>
        </pc:spChg>
        <pc:spChg chg="del">
          <ac:chgData name="Tiago Belmonte" userId="cc9b89a9-2715-42db-a6c0-bee8a84b8965" providerId="ADAL" clId="{DE077465-F09E-4E14-AA7A-68B1394293B1}" dt="2024-04-24T15:44:37.421" v="40" actId="478"/>
          <ac:spMkLst>
            <pc:docMk/>
            <pc:sldMk cId="1108742107" sldId="262"/>
            <ac:spMk id="9" creationId="{D32F14B3-AD89-1F37-9745-CA3BDB95B97A}"/>
          </ac:spMkLst>
        </pc:spChg>
        <pc:spChg chg="del mod">
          <ac:chgData name="Tiago Belmonte" userId="cc9b89a9-2715-42db-a6c0-bee8a84b8965" providerId="ADAL" clId="{DE077465-F09E-4E14-AA7A-68B1394293B1}" dt="2024-04-24T15:45:31.360" v="49" actId="478"/>
          <ac:spMkLst>
            <pc:docMk/>
            <pc:sldMk cId="1108742107" sldId="262"/>
            <ac:spMk id="10" creationId="{96BC0FA6-514B-2DAF-D7E7-A0CDF012D7B0}"/>
          </ac:spMkLst>
        </pc:spChg>
        <pc:spChg chg="del">
          <ac:chgData name="Tiago Belmonte" userId="cc9b89a9-2715-42db-a6c0-bee8a84b8965" providerId="ADAL" clId="{DE077465-F09E-4E14-AA7A-68B1394293B1}" dt="2024-04-24T15:44:38.477" v="41" actId="478"/>
          <ac:spMkLst>
            <pc:docMk/>
            <pc:sldMk cId="1108742107" sldId="262"/>
            <ac:spMk id="11" creationId="{6C876247-59DD-5A7D-B104-AA770A00B90A}"/>
          </ac:spMkLst>
        </pc:spChg>
      </pc:sldChg>
      <pc:sldChg chg="addSp delSp modSp mod modTransition modAnim">
        <pc:chgData name="Tiago Belmonte" userId="cc9b89a9-2715-42db-a6c0-bee8a84b8965" providerId="ADAL" clId="{DE077465-F09E-4E14-AA7A-68B1394293B1}" dt="2024-04-24T16:23:28.927" v="448"/>
        <pc:sldMkLst>
          <pc:docMk/>
          <pc:sldMk cId="3641971098" sldId="263"/>
        </pc:sldMkLst>
        <pc:spChg chg="add mod">
          <ac:chgData name="Tiago Belmonte" userId="cc9b89a9-2715-42db-a6c0-bee8a84b8965" providerId="ADAL" clId="{DE077465-F09E-4E14-AA7A-68B1394293B1}" dt="2024-04-24T16:02:15.344" v="268"/>
          <ac:spMkLst>
            <pc:docMk/>
            <pc:sldMk cId="3641971098" sldId="263"/>
            <ac:spMk id="2" creationId="{160B1A4F-73C2-781E-0693-789888FF694F}"/>
          </ac:spMkLst>
        </pc:spChg>
        <pc:spChg chg="mod">
          <ac:chgData name="Tiago Belmonte" userId="cc9b89a9-2715-42db-a6c0-bee8a84b8965" providerId="ADAL" clId="{DE077465-F09E-4E14-AA7A-68B1394293B1}" dt="2024-04-24T16:17:42.111" v="391" actId="20577"/>
          <ac:spMkLst>
            <pc:docMk/>
            <pc:sldMk cId="3641971098" sldId="263"/>
            <ac:spMk id="6" creationId="{345D3500-7D10-9707-20E0-198E15825885}"/>
          </ac:spMkLst>
        </pc:spChg>
        <pc:spChg chg="del">
          <ac:chgData name="Tiago Belmonte" userId="cc9b89a9-2715-42db-a6c0-bee8a84b8965" providerId="ADAL" clId="{DE077465-F09E-4E14-AA7A-68B1394293B1}" dt="2024-04-24T16:02:14.375" v="267" actId="478"/>
          <ac:spMkLst>
            <pc:docMk/>
            <pc:sldMk cId="3641971098" sldId="263"/>
            <ac:spMk id="8" creationId="{7AC67030-263E-E09A-B9A3-B230C5E82C6D}"/>
          </ac:spMkLst>
        </pc:spChg>
        <pc:spChg chg="del">
          <ac:chgData name="Tiago Belmonte" userId="cc9b89a9-2715-42db-a6c0-bee8a84b8965" providerId="ADAL" clId="{DE077465-F09E-4E14-AA7A-68B1394293B1}" dt="2024-04-24T16:14:22.136" v="350" actId="478"/>
          <ac:spMkLst>
            <pc:docMk/>
            <pc:sldMk cId="3641971098" sldId="263"/>
            <ac:spMk id="9" creationId="{41669CB9-AB51-CD3C-0533-CC805F436299}"/>
          </ac:spMkLst>
        </pc:spChg>
        <pc:picChg chg="add del mod">
          <ac:chgData name="Tiago Belmonte" userId="cc9b89a9-2715-42db-a6c0-bee8a84b8965" providerId="ADAL" clId="{DE077465-F09E-4E14-AA7A-68B1394293B1}" dt="2024-04-24T16:16:02.345" v="367" actId="478"/>
          <ac:picMkLst>
            <pc:docMk/>
            <pc:sldMk cId="3641971098" sldId="263"/>
            <ac:picMk id="9218" creationId="{A4C2B33B-27D9-314E-A528-6A857E0AB7B3}"/>
          </ac:picMkLst>
        </pc:picChg>
        <pc:picChg chg="add mod">
          <ac:chgData name="Tiago Belmonte" userId="cc9b89a9-2715-42db-a6c0-bee8a84b8965" providerId="ADAL" clId="{DE077465-F09E-4E14-AA7A-68B1394293B1}" dt="2024-04-24T16:16:09.276" v="370" actId="1076"/>
          <ac:picMkLst>
            <pc:docMk/>
            <pc:sldMk cId="3641971098" sldId="263"/>
            <ac:picMk id="9220" creationId="{F851BA82-1BD3-BF5A-62D6-DA9F30D008EB}"/>
          </ac:picMkLst>
        </pc:picChg>
        <pc:picChg chg="add mod">
          <ac:chgData name="Tiago Belmonte" userId="cc9b89a9-2715-42db-a6c0-bee8a84b8965" providerId="ADAL" clId="{DE077465-F09E-4E14-AA7A-68B1394293B1}" dt="2024-04-24T16:19:13.499" v="399" actId="1076"/>
          <ac:picMkLst>
            <pc:docMk/>
            <pc:sldMk cId="3641971098" sldId="263"/>
            <ac:picMk id="9222" creationId="{5C0199A0-9FF5-48CB-9F9C-64DA159888A0}"/>
          </ac:picMkLst>
        </pc:picChg>
        <pc:picChg chg="add mod">
          <ac:chgData name="Tiago Belmonte" userId="cc9b89a9-2715-42db-a6c0-bee8a84b8965" providerId="ADAL" clId="{DE077465-F09E-4E14-AA7A-68B1394293B1}" dt="2024-04-24T16:21:18.413" v="435" actId="1037"/>
          <ac:picMkLst>
            <pc:docMk/>
            <pc:sldMk cId="3641971098" sldId="263"/>
            <ac:picMk id="9224" creationId="{72401DDF-3C71-E2F2-24E9-E9B8D43476C1}"/>
          </ac:picMkLst>
        </pc:picChg>
        <pc:picChg chg="add mod">
          <ac:chgData name="Tiago Belmonte" userId="cc9b89a9-2715-42db-a6c0-bee8a84b8965" providerId="ADAL" clId="{DE077465-F09E-4E14-AA7A-68B1394293B1}" dt="2024-04-24T16:23:19.399" v="446" actId="14100"/>
          <ac:picMkLst>
            <pc:docMk/>
            <pc:sldMk cId="3641971098" sldId="263"/>
            <ac:picMk id="9226" creationId="{7CFDFB7B-B6B9-2482-A6A6-442383127F58}"/>
          </ac:picMkLst>
        </pc:picChg>
      </pc:sldChg>
      <pc:sldChg chg="addSp delSp modSp mod modTransition modAnim">
        <pc:chgData name="Tiago Belmonte" userId="cc9b89a9-2715-42db-a6c0-bee8a84b8965" providerId="ADAL" clId="{DE077465-F09E-4E14-AA7A-68B1394293B1}" dt="2024-04-24T16:24:49.659" v="456"/>
        <pc:sldMkLst>
          <pc:docMk/>
          <pc:sldMk cId="3324944951" sldId="264"/>
        </pc:sldMkLst>
        <pc:spChg chg="add mod">
          <ac:chgData name="Tiago Belmonte" userId="cc9b89a9-2715-42db-a6c0-bee8a84b8965" providerId="ADAL" clId="{DE077465-F09E-4E14-AA7A-68B1394293B1}" dt="2024-04-24T16:02:26.137" v="271" actId="14100"/>
          <ac:spMkLst>
            <pc:docMk/>
            <pc:sldMk cId="3324944951" sldId="264"/>
            <ac:spMk id="2" creationId="{5F3B2822-24BD-0EAD-DDF7-FA3820CBDE4E}"/>
          </ac:spMkLst>
        </pc:spChg>
        <pc:spChg chg="del">
          <ac:chgData name="Tiago Belmonte" userId="cc9b89a9-2715-42db-a6c0-bee8a84b8965" providerId="ADAL" clId="{DE077465-F09E-4E14-AA7A-68B1394293B1}" dt="2024-04-24T16:02:20.695" v="269" actId="478"/>
          <ac:spMkLst>
            <pc:docMk/>
            <pc:sldMk cId="3324944951" sldId="264"/>
            <ac:spMk id="8" creationId="{7AC67030-263E-E09A-B9A3-B230C5E82C6D}"/>
          </ac:spMkLst>
        </pc:spChg>
        <pc:spChg chg="del">
          <ac:chgData name="Tiago Belmonte" userId="cc9b89a9-2715-42db-a6c0-bee8a84b8965" providerId="ADAL" clId="{DE077465-F09E-4E14-AA7A-68B1394293B1}" dt="2024-04-24T16:24:08.197" v="449" actId="478"/>
          <ac:spMkLst>
            <pc:docMk/>
            <pc:sldMk cId="3324944951" sldId="264"/>
            <ac:spMk id="9" creationId="{41669CB9-AB51-CD3C-0533-CC805F436299}"/>
          </ac:spMkLst>
        </pc:spChg>
        <pc:picChg chg="add mod">
          <ac:chgData name="Tiago Belmonte" userId="cc9b89a9-2715-42db-a6c0-bee8a84b8965" providerId="ADAL" clId="{DE077465-F09E-4E14-AA7A-68B1394293B1}" dt="2024-04-24T16:24:39.577" v="452" actId="1076"/>
          <ac:picMkLst>
            <pc:docMk/>
            <pc:sldMk cId="3324944951" sldId="264"/>
            <ac:picMk id="8194" creationId="{0EF3C042-4E05-AB6D-5BE9-F12AE2A67F63}"/>
          </ac:picMkLst>
        </pc:picChg>
      </pc:sldChg>
      <pc:sldChg chg="addSp delSp modSp mod modTransition modAnim">
        <pc:chgData name="Tiago Belmonte" userId="cc9b89a9-2715-42db-a6c0-bee8a84b8965" providerId="ADAL" clId="{DE077465-F09E-4E14-AA7A-68B1394293B1}" dt="2024-04-25T12:41:02.027" v="1195"/>
        <pc:sldMkLst>
          <pc:docMk/>
          <pc:sldMk cId="3902897475" sldId="265"/>
        </pc:sldMkLst>
        <pc:spChg chg="add mod">
          <ac:chgData name="Tiago Belmonte" userId="cc9b89a9-2715-42db-a6c0-bee8a84b8965" providerId="ADAL" clId="{DE077465-F09E-4E14-AA7A-68B1394293B1}" dt="2024-04-24T16:02:34.141" v="274"/>
          <ac:spMkLst>
            <pc:docMk/>
            <pc:sldMk cId="3902897475" sldId="265"/>
            <ac:spMk id="2" creationId="{A8E43232-1BAF-7459-1D48-570B16EDA272}"/>
          </ac:spMkLst>
        </pc:spChg>
        <pc:spChg chg="add mod">
          <ac:chgData name="Tiago Belmonte" userId="cc9b89a9-2715-42db-a6c0-bee8a84b8965" providerId="ADAL" clId="{DE077465-F09E-4E14-AA7A-68B1394293B1}" dt="2024-04-24T16:02:52.210" v="276" actId="14100"/>
          <ac:spMkLst>
            <pc:docMk/>
            <pc:sldMk cId="3902897475" sldId="265"/>
            <ac:spMk id="3" creationId="{78E60E56-278C-7B48-C399-86D143881831}"/>
          </ac:spMkLst>
        </pc:spChg>
        <pc:spChg chg="mod">
          <ac:chgData name="Tiago Belmonte" userId="cc9b89a9-2715-42db-a6c0-bee8a84b8965" providerId="ADAL" clId="{DE077465-F09E-4E14-AA7A-68B1394293B1}" dt="2024-04-25T12:32:36.603" v="1026" actId="20577"/>
          <ac:spMkLst>
            <pc:docMk/>
            <pc:sldMk cId="3902897475" sldId="265"/>
            <ac:spMk id="6" creationId="{345D3500-7D10-9707-20E0-198E15825885}"/>
          </ac:spMkLst>
        </pc:spChg>
        <pc:spChg chg="del">
          <ac:chgData name="Tiago Belmonte" userId="cc9b89a9-2715-42db-a6c0-bee8a84b8965" providerId="ADAL" clId="{DE077465-F09E-4E14-AA7A-68B1394293B1}" dt="2024-04-24T16:02:33.328" v="273" actId="478"/>
          <ac:spMkLst>
            <pc:docMk/>
            <pc:sldMk cId="3902897475" sldId="265"/>
            <ac:spMk id="8" creationId="{7AC67030-263E-E09A-B9A3-B230C5E82C6D}"/>
          </ac:spMkLst>
        </pc:spChg>
        <pc:spChg chg="del">
          <ac:chgData name="Tiago Belmonte" userId="cc9b89a9-2715-42db-a6c0-bee8a84b8965" providerId="ADAL" clId="{DE077465-F09E-4E14-AA7A-68B1394293B1}" dt="2024-04-25T12:31:54.860" v="955" actId="478"/>
          <ac:spMkLst>
            <pc:docMk/>
            <pc:sldMk cId="3902897475" sldId="265"/>
            <ac:spMk id="9" creationId="{41669CB9-AB51-CD3C-0533-CC805F436299}"/>
          </ac:spMkLst>
        </pc:spChg>
      </pc:sldChg>
      <pc:sldChg chg="addSp delSp modSp mod modTransition modAnim">
        <pc:chgData name="Tiago Belmonte" userId="cc9b89a9-2715-42db-a6c0-bee8a84b8965" providerId="ADAL" clId="{DE077465-F09E-4E14-AA7A-68B1394293B1}" dt="2024-04-24T16:26:03.684" v="466"/>
        <pc:sldMkLst>
          <pc:docMk/>
          <pc:sldMk cId="1379479906" sldId="266"/>
        </pc:sldMkLst>
        <pc:spChg chg="add mod">
          <ac:chgData name="Tiago Belmonte" userId="cc9b89a9-2715-42db-a6c0-bee8a84b8965" providerId="ADAL" clId="{DE077465-F09E-4E14-AA7A-68B1394293B1}" dt="2024-04-24T16:03:05.563" v="280" actId="14100"/>
          <ac:spMkLst>
            <pc:docMk/>
            <pc:sldMk cId="1379479906" sldId="266"/>
            <ac:spMk id="2" creationId="{AB8B4BCE-08AA-5CEA-B750-0BAFE9DA025A}"/>
          </ac:spMkLst>
        </pc:spChg>
        <pc:spChg chg="del">
          <ac:chgData name="Tiago Belmonte" userId="cc9b89a9-2715-42db-a6c0-bee8a84b8965" providerId="ADAL" clId="{DE077465-F09E-4E14-AA7A-68B1394293B1}" dt="2024-04-24T16:02:59.713" v="278" actId="478"/>
          <ac:spMkLst>
            <pc:docMk/>
            <pc:sldMk cId="1379479906" sldId="266"/>
            <ac:spMk id="8" creationId="{7AC67030-263E-E09A-B9A3-B230C5E82C6D}"/>
          </ac:spMkLst>
        </pc:spChg>
        <pc:spChg chg="del">
          <ac:chgData name="Tiago Belmonte" userId="cc9b89a9-2715-42db-a6c0-bee8a84b8965" providerId="ADAL" clId="{DE077465-F09E-4E14-AA7A-68B1394293B1}" dt="2024-04-24T16:25:42.061" v="457" actId="478"/>
          <ac:spMkLst>
            <pc:docMk/>
            <pc:sldMk cId="1379479906" sldId="266"/>
            <ac:spMk id="9" creationId="{41669CB9-AB51-CD3C-0533-CC805F436299}"/>
          </ac:spMkLst>
        </pc:spChg>
        <pc:picChg chg="add mod">
          <ac:chgData name="Tiago Belmonte" userId="cc9b89a9-2715-42db-a6c0-bee8a84b8965" providerId="ADAL" clId="{DE077465-F09E-4E14-AA7A-68B1394293B1}" dt="2024-04-24T16:25:56.225" v="465" actId="1076"/>
          <ac:picMkLst>
            <pc:docMk/>
            <pc:sldMk cId="1379479906" sldId="266"/>
            <ac:picMk id="6146" creationId="{95C72C82-4462-A788-9FE2-FB1AE815F19F}"/>
          </ac:picMkLst>
        </pc:picChg>
      </pc:sldChg>
      <pc:sldChg chg="addSp delSp modSp mod modTransition modAnim">
        <pc:chgData name="Tiago Belmonte" userId="cc9b89a9-2715-42db-a6c0-bee8a84b8965" providerId="ADAL" clId="{DE077465-F09E-4E14-AA7A-68B1394293B1}" dt="2024-04-24T16:37:57.369" v="663"/>
        <pc:sldMkLst>
          <pc:docMk/>
          <pc:sldMk cId="694778456" sldId="267"/>
        </pc:sldMkLst>
        <pc:spChg chg="add mod">
          <ac:chgData name="Tiago Belmonte" userId="cc9b89a9-2715-42db-a6c0-bee8a84b8965" providerId="ADAL" clId="{DE077465-F09E-4E14-AA7A-68B1394293B1}" dt="2024-04-24T16:03:16.106" v="284" actId="14100"/>
          <ac:spMkLst>
            <pc:docMk/>
            <pc:sldMk cId="694778456" sldId="267"/>
            <ac:spMk id="2" creationId="{88A91FCE-2833-B67A-55B7-28CE82FEFD0C}"/>
          </ac:spMkLst>
        </pc:spChg>
        <pc:spChg chg="mod">
          <ac:chgData name="Tiago Belmonte" userId="cc9b89a9-2715-42db-a6c0-bee8a84b8965" providerId="ADAL" clId="{DE077465-F09E-4E14-AA7A-68B1394293B1}" dt="2024-04-24T16:34:38.364" v="618" actId="5793"/>
          <ac:spMkLst>
            <pc:docMk/>
            <pc:sldMk cId="694778456" sldId="267"/>
            <ac:spMk id="6" creationId="{345D3500-7D10-9707-20E0-198E15825885}"/>
          </ac:spMkLst>
        </pc:spChg>
        <pc:spChg chg="del">
          <ac:chgData name="Tiago Belmonte" userId="cc9b89a9-2715-42db-a6c0-bee8a84b8965" providerId="ADAL" clId="{DE077465-F09E-4E14-AA7A-68B1394293B1}" dt="2024-04-24T16:03:12.909" v="282" actId="478"/>
          <ac:spMkLst>
            <pc:docMk/>
            <pc:sldMk cId="694778456" sldId="267"/>
            <ac:spMk id="8" creationId="{7AC67030-263E-E09A-B9A3-B230C5E82C6D}"/>
          </ac:spMkLst>
        </pc:spChg>
        <pc:spChg chg="del">
          <ac:chgData name="Tiago Belmonte" userId="cc9b89a9-2715-42db-a6c0-bee8a84b8965" providerId="ADAL" clId="{DE077465-F09E-4E14-AA7A-68B1394293B1}" dt="2024-04-24T16:26:21.599" v="467" actId="478"/>
          <ac:spMkLst>
            <pc:docMk/>
            <pc:sldMk cId="694778456" sldId="267"/>
            <ac:spMk id="9" creationId="{41669CB9-AB51-CD3C-0533-CC805F436299}"/>
          </ac:spMkLst>
        </pc:spChg>
        <pc:picChg chg="add del mod">
          <ac:chgData name="Tiago Belmonte" userId="cc9b89a9-2715-42db-a6c0-bee8a84b8965" providerId="ADAL" clId="{DE077465-F09E-4E14-AA7A-68B1394293B1}" dt="2024-04-24T16:27:35.298" v="502" actId="478"/>
          <ac:picMkLst>
            <pc:docMk/>
            <pc:sldMk cId="694778456" sldId="267"/>
            <ac:picMk id="5122" creationId="{D6661F2F-7CF9-AB4B-C780-70D45EDA09C6}"/>
          </ac:picMkLst>
        </pc:picChg>
        <pc:picChg chg="add del mod">
          <ac:chgData name="Tiago Belmonte" userId="cc9b89a9-2715-42db-a6c0-bee8a84b8965" providerId="ADAL" clId="{DE077465-F09E-4E14-AA7A-68B1394293B1}" dt="2024-04-24T16:28:43.626" v="531" actId="478"/>
          <ac:picMkLst>
            <pc:docMk/>
            <pc:sldMk cId="694778456" sldId="267"/>
            <ac:picMk id="5124" creationId="{01277FED-AD05-288C-4291-E712BD3D8BF7}"/>
          </ac:picMkLst>
        </pc:picChg>
        <pc:picChg chg="add del mod">
          <ac:chgData name="Tiago Belmonte" userId="cc9b89a9-2715-42db-a6c0-bee8a84b8965" providerId="ADAL" clId="{DE077465-F09E-4E14-AA7A-68B1394293B1}" dt="2024-04-24T16:30:09.994" v="564" actId="478"/>
          <ac:picMkLst>
            <pc:docMk/>
            <pc:sldMk cId="694778456" sldId="267"/>
            <ac:picMk id="5126" creationId="{7334D3B0-6B26-1A15-DCD2-4A7F4238AD76}"/>
          </ac:picMkLst>
        </pc:picChg>
        <pc:picChg chg="add del mod">
          <ac:chgData name="Tiago Belmonte" userId="cc9b89a9-2715-42db-a6c0-bee8a84b8965" providerId="ADAL" clId="{DE077465-F09E-4E14-AA7A-68B1394293B1}" dt="2024-04-24T16:32:38.292" v="589" actId="478"/>
          <ac:picMkLst>
            <pc:docMk/>
            <pc:sldMk cId="694778456" sldId="267"/>
            <ac:picMk id="5128" creationId="{8C29A107-453D-7A6D-4AAD-8F7B7721DA0E}"/>
          </ac:picMkLst>
        </pc:picChg>
        <pc:picChg chg="add del mod">
          <ac:chgData name="Tiago Belmonte" userId="cc9b89a9-2715-42db-a6c0-bee8a84b8965" providerId="ADAL" clId="{DE077465-F09E-4E14-AA7A-68B1394293B1}" dt="2024-04-24T16:32:37.627" v="588" actId="478"/>
          <ac:picMkLst>
            <pc:docMk/>
            <pc:sldMk cId="694778456" sldId="267"/>
            <ac:picMk id="5130" creationId="{EA23FD7E-A8F5-8429-CCDB-4DB34685D612}"/>
          </ac:picMkLst>
        </pc:picChg>
        <pc:picChg chg="add mod">
          <ac:chgData name="Tiago Belmonte" userId="cc9b89a9-2715-42db-a6c0-bee8a84b8965" providerId="ADAL" clId="{DE077465-F09E-4E14-AA7A-68B1394293B1}" dt="2024-04-24T16:33:00.116" v="592" actId="1076"/>
          <ac:picMkLst>
            <pc:docMk/>
            <pc:sldMk cId="694778456" sldId="267"/>
            <ac:picMk id="5132" creationId="{8507B5FC-B39A-F7E7-29DB-6FB8FB7D747C}"/>
          </ac:picMkLst>
        </pc:picChg>
        <pc:picChg chg="add mod">
          <ac:chgData name="Tiago Belmonte" userId="cc9b89a9-2715-42db-a6c0-bee8a84b8965" providerId="ADAL" clId="{DE077465-F09E-4E14-AA7A-68B1394293B1}" dt="2024-04-24T16:36:20.209" v="644" actId="1076"/>
          <ac:picMkLst>
            <pc:docMk/>
            <pc:sldMk cId="694778456" sldId="267"/>
            <ac:picMk id="5134" creationId="{CAE58D19-6E25-575A-CB52-1FD87855DE71}"/>
          </ac:picMkLst>
        </pc:picChg>
        <pc:picChg chg="add mod">
          <ac:chgData name="Tiago Belmonte" userId="cc9b89a9-2715-42db-a6c0-bee8a84b8965" providerId="ADAL" clId="{DE077465-F09E-4E14-AA7A-68B1394293B1}" dt="2024-04-24T16:36:58.893" v="652" actId="1076"/>
          <ac:picMkLst>
            <pc:docMk/>
            <pc:sldMk cId="694778456" sldId="267"/>
            <ac:picMk id="5136" creationId="{B57F2436-F27E-161E-C3E3-93E311ED8E22}"/>
          </ac:picMkLst>
        </pc:picChg>
        <pc:picChg chg="add mod">
          <ac:chgData name="Tiago Belmonte" userId="cc9b89a9-2715-42db-a6c0-bee8a84b8965" providerId="ADAL" clId="{DE077465-F09E-4E14-AA7A-68B1394293B1}" dt="2024-04-24T16:37:46.238" v="659" actId="14100"/>
          <ac:picMkLst>
            <pc:docMk/>
            <pc:sldMk cId="694778456" sldId="267"/>
            <ac:picMk id="5138" creationId="{42C49B17-E750-6460-B68A-0651B3266BAA}"/>
          </ac:picMkLst>
        </pc:picChg>
      </pc:sldChg>
      <pc:sldChg chg="addSp delSp modSp mod modTransition modAnim">
        <pc:chgData name="Tiago Belmonte" userId="cc9b89a9-2715-42db-a6c0-bee8a84b8965" providerId="ADAL" clId="{DE077465-F09E-4E14-AA7A-68B1394293B1}" dt="2024-04-24T16:39:20.585" v="674"/>
        <pc:sldMkLst>
          <pc:docMk/>
          <pc:sldMk cId="950463197" sldId="268"/>
        </pc:sldMkLst>
        <pc:spChg chg="add mod">
          <ac:chgData name="Tiago Belmonte" userId="cc9b89a9-2715-42db-a6c0-bee8a84b8965" providerId="ADAL" clId="{DE077465-F09E-4E14-AA7A-68B1394293B1}" dt="2024-04-24T16:03:26.159" v="288" actId="14100"/>
          <ac:spMkLst>
            <pc:docMk/>
            <pc:sldMk cId="950463197" sldId="268"/>
            <ac:spMk id="2" creationId="{E383FA46-3303-22AF-F26F-425536ABC263}"/>
          </ac:spMkLst>
        </pc:spChg>
        <pc:spChg chg="del">
          <ac:chgData name="Tiago Belmonte" userId="cc9b89a9-2715-42db-a6c0-bee8a84b8965" providerId="ADAL" clId="{DE077465-F09E-4E14-AA7A-68B1394293B1}" dt="2024-04-24T16:03:21.839" v="286" actId="478"/>
          <ac:spMkLst>
            <pc:docMk/>
            <pc:sldMk cId="950463197" sldId="268"/>
            <ac:spMk id="8" creationId="{7AC67030-263E-E09A-B9A3-B230C5E82C6D}"/>
          </ac:spMkLst>
        </pc:spChg>
        <pc:spChg chg="del">
          <ac:chgData name="Tiago Belmonte" userId="cc9b89a9-2715-42db-a6c0-bee8a84b8965" providerId="ADAL" clId="{DE077465-F09E-4E14-AA7A-68B1394293B1}" dt="2024-04-24T16:38:14.485" v="664" actId="478"/>
          <ac:spMkLst>
            <pc:docMk/>
            <pc:sldMk cId="950463197" sldId="268"/>
            <ac:spMk id="9" creationId="{41669CB9-AB51-CD3C-0533-CC805F436299}"/>
          </ac:spMkLst>
        </pc:spChg>
        <pc:picChg chg="add mod">
          <ac:chgData name="Tiago Belmonte" userId="cc9b89a9-2715-42db-a6c0-bee8a84b8965" providerId="ADAL" clId="{DE077465-F09E-4E14-AA7A-68B1394293B1}" dt="2024-04-24T16:39:04.016" v="669" actId="1076"/>
          <ac:picMkLst>
            <pc:docMk/>
            <pc:sldMk cId="950463197" sldId="268"/>
            <ac:picMk id="4098" creationId="{B4EF2736-1D0D-C50F-13BA-E70ECC82B958}"/>
          </ac:picMkLst>
        </pc:picChg>
      </pc:sldChg>
      <pc:sldChg chg="addSp delSp modSp mod modTransition modAnim">
        <pc:chgData name="Tiago Belmonte" userId="cc9b89a9-2715-42db-a6c0-bee8a84b8965" providerId="ADAL" clId="{DE077465-F09E-4E14-AA7A-68B1394293B1}" dt="2024-04-24T16:41:20.050" v="694" actId="1076"/>
        <pc:sldMkLst>
          <pc:docMk/>
          <pc:sldMk cId="424556303" sldId="269"/>
        </pc:sldMkLst>
        <pc:spChg chg="add del mod">
          <ac:chgData name="Tiago Belmonte" userId="cc9b89a9-2715-42db-a6c0-bee8a84b8965" providerId="ADAL" clId="{DE077465-F09E-4E14-AA7A-68B1394293B1}" dt="2024-04-24T16:05:55.396" v="297" actId="478"/>
          <ac:spMkLst>
            <pc:docMk/>
            <pc:sldMk cId="424556303" sldId="269"/>
            <ac:spMk id="2" creationId="{A73EB037-CCE5-2401-AF85-E16693CB2B8B}"/>
          </ac:spMkLst>
        </pc:spChg>
        <pc:spChg chg="del">
          <ac:chgData name="Tiago Belmonte" userId="cc9b89a9-2715-42db-a6c0-bee8a84b8965" providerId="ADAL" clId="{DE077465-F09E-4E14-AA7A-68B1394293B1}" dt="2024-04-24T16:04:22.210" v="290" actId="478"/>
          <ac:spMkLst>
            <pc:docMk/>
            <pc:sldMk cId="424556303" sldId="269"/>
            <ac:spMk id="8" creationId="{7AC67030-263E-E09A-B9A3-B230C5E82C6D}"/>
          </ac:spMkLst>
        </pc:spChg>
        <pc:spChg chg="del">
          <ac:chgData name="Tiago Belmonte" userId="cc9b89a9-2715-42db-a6c0-bee8a84b8965" providerId="ADAL" clId="{DE077465-F09E-4E14-AA7A-68B1394293B1}" dt="2024-04-24T16:39:36.655" v="675" actId="478"/>
          <ac:spMkLst>
            <pc:docMk/>
            <pc:sldMk cId="424556303" sldId="269"/>
            <ac:spMk id="9" creationId="{41669CB9-AB51-CD3C-0533-CC805F436299}"/>
          </ac:spMkLst>
        </pc:spChg>
        <pc:picChg chg="add mod">
          <ac:chgData name="Tiago Belmonte" userId="cc9b89a9-2715-42db-a6c0-bee8a84b8965" providerId="ADAL" clId="{DE077465-F09E-4E14-AA7A-68B1394293B1}" dt="2024-04-24T16:40:02.961" v="678" actId="1076"/>
          <ac:picMkLst>
            <pc:docMk/>
            <pc:sldMk cId="424556303" sldId="269"/>
            <ac:picMk id="3074" creationId="{AEA1D60E-3870-C58D-E4DE-53DF6A09CF5D}"/>
          </ac:picMkLst>
        </pc:picChg>
        <pc:picChg chg="add mod">
          <ac:chgData name="Tiago Belmonte" userId="cc9b89a9-2715-42db-a6c0-bee8a84b8965" providerId="ADAL" clId="{DE077465-F09E-4E14-AA7A-68B1394293B1}" dt="2024-04-24T16:41:20.050" v="694" actId="1076"/>
          <ac:picMkLst>
            <pc:docMk/>
            <pc:sldMk cId="424556303" sldId="269"/>
            <ac:picMk id="3076" creationId="{B5804E50-4357-A0F4-3E69-57683BF5E249}"/>
          </ac:picMkLst>
        </pc:picChg>
      </pc:sldChg>
      <pc:sldChg chg="modTransition">
        <pc:chgData name="Tiago Belmonte" userId="cc9b89a9-2715-42db-a6c0-bee8a84b8965" providerId="ADAL" clId="{DE077465-F09E-4E14-AA7A-68B1394293B1}" dt="2024-04-24T16:14:12.466" v="349"/>
        <pc:sldMkLst>
          <pc:docMk/>
          <pc:sldMk cId="103760695" sldId="270"/>
        </pc:sldMkLst>
      </pc:sldChg>
      <pc:sldChg chg="modSp add ord modAnim">
        <pc:chgData name="Tiago Belmonte" userId="cc9b89a9-2715-42db-a6c0-bee8a84b8965" providerId="ADAL" clId="{DE077465-F09E-4E14-AA7A-68B1394293B1}" dt="2024-04-25T13:04:53.996" v="1270"/>
        <pc:sldMkLst>
          <pc:docMk/>
          <pc:sldMk cId="1577980188" sldId="271"/>
        </pc:sldMkLst>
        <pc:spChg chg="mod">
          <ac:chgData name="Tiago Belmonte" userId="cc9b89a9-2715-42db-a6c0-bee8a84b8965" providerId="ADAL" clId="{DE077465-F09E-4E14-AA7A-68B1394293B1}" dt="2024-04-24T16:41:46.222" v="712" actId="20577"/>
          <ac:spMkLst>
            <pc:docMk/>
            <pc:sldMk cId="1577980188" sldId="271"/>
            <ac:spMk id="2" creationId="{050E78D6-F072-48E7-8270-20EFBDD26F36}"/>
          </ac:spMkLst>
        </pc:spChg>
      </pc:sldChg>
      <pc:sldChg chg="addSp delSp modSp new del mod ord chgLayout">
        <pc:chgData name="Tiago Belmonte" userId="cc9b89a9-2715-42db-a6c0-bee8a84b8965" providerId="ADAL" clId="{DE077465-F09E-4E14-AA7A-68B1394293B1}" dt="2024-04-24T15:59:53.151" v="245" actId="47"/>
        <pc:sldMkLst>
          <pc:docMk/>
          <pc:sldMk cId="4030167671" sldId="271"/>
        </pc:sldMkLst>
        <pc:spChg chg="del">
          <ac:chgData name="Tiago Belmonte" userId="cc9b89a9-2715-42db-a6c0-bee8a84b8965" providerId="ADAL" clId="{DE077465-F09E-4E14-AA7A-68B1394293B1}" dt="2024-04-24T15:58:58.900" v="211" actId="700"/>
          <ac:spMkLst>
            <pc:docMk/>
            <pc:sldMk cId="4030167671" sldId="271"/>
            <ac:spMk id="2" creationId="{7D58F5DE-8A11-D865-70A2-102639A050DA}"/>
          </ac:spMkLst>
        </pc:spChg>
        <pc:spChg chg="del">
          <ac:chgData name="Tiago Belmonte" userId="cc9b89a9-2715-42db-a6c0-bee8a84b8965" providerId="ADAL" clId="{DE077465-F09E-4E14-AA7A-68B1394293B1}" dt="2024-04-24T15:58:58.900" v="211" actId="700"/>
          <ac:spMkLst>
            <pc:docMk/>
            <pc:sldMk cId="4030167671" sldId="271"/>
            <ac:spMk id="3" creationId="{4F5860A3-BA59-DFDE-22A0-D7AAD400D2C4}"/>
          </ac:spMkLst>
        </pc:spChg>
        <pc:spChg chg="add del mod ord">
          <ac:chgData name="Tiago Belmonte" userId="cc9b89a9-2715-42db-a6c0-bee8a84b8965" providerId="ADAL" clId="{DE077465-F09E-4E14-AA7A-68B1394293B1}" dt="2024-04-24T15:59:25.727" v="212" actId="478"/>
          <ac:spMkLst>
            <pc:docMk/>
            <pc:sldMk cId="4030167671" sldId="271"/>
            <ac:spMk id="4" creationId="{0C425C97-7E85-5B66-787F-815EB21BA9BD}"/>
          </ac:spMkLst>
        </pc:spChg>
        <pc:spChg chg="add del mod ord">
          <ac:chgData name="Tiago Belmonte" userId="cc9b89a9-2715-42db-a6c0-bee8a84b8965" providerId="ADAL" clId="{DE077465-F09E-4E14-AA7A-68B1394293B1}" dt="2024-04-24T15:59:27.338" v="213" actId="478"/>
          <ac:spMkLst>
            <pc:docMk/>
            <pc:sldMk cId="4030167671" sldId="271"/>
            <ac:spMk id="5" creationId="{CB3283C4-65E4-E5A7-780B-1C6FB96B80A0}"/>
          </ac:spMkLst>
        </pc:spChg>
        <pc:spChg chg="add del mod">
          <ac:chgData name="Tiago Belmonte" userId="cc9b89a9-2715-42db-a6c0-bee8a84b8965" providerId="ADAL" clId="{DE077465-F09E-4E14-AA7A-68B1394293B1}" dt="2024-04-24T15:59:50.646" v="243" actId="478"/>
          <ac:spMkLst>
            <pc:docMk/>
            <pc:sldMk cId="4030167671" sldId="271"/>
            <ac:spMk id="6" creationId="{7A54C99B-1869-E311-1782-D3252320AEEB}"/>
          </ac:spMkLst>
        </pc:spChg>
        <pc:spChg chg="add del mod">
          <ac:chgData name="Tiago Belmonte" userId="cc9b89a9-2715-42db-a6c0-bee8a84b8965" providerId="ADAL" clId="{DE077465-F09E-4E14-AA7A-68B1394293B1}" dt="2024-04-24T15:59:51.929" v="244" actId="478"/>
          <ac:spMkLst>
            <pc:docMk/>
            <pc:sldMk cId="4030167671" sldId="271"/>
            <ac:spMk id="7" creationId="{E13E8553-7D74-3ACC-F073-C44B8B8E3893}"/>
          </ac:spMkLst>
        </pc:spChg>
      </pc:sldChg>
      <pc:sldChg chg="addSp delSp modSp add mod modAnim">
        <pc:chgData name="Tiago Belmonte" userId="cc9b89a9-2715-42db-a6c0-bee8a84b8965" providerId="ADAL" clId="{DE077465-F09E-4E14-AA7A-68B1394293B1}" dt="2024-04-25T12:46:58.763" v="1266"/>
        <pc:sldMkLst>
          <pc:docMk/>
          <pc:sldMk cId="2188632805" sldId="272"/>
        </pc:sldMkLst>
        <pc:spChg chg="add mod">
          <ac:chgData name="Tiago Belmonte" userId="cc9b89a9-2715-42db-a6c0-bee8a84b8965" providerId="ADAL" clId="{DE077465-F09E-4E14-AA7A-68B1394293B1}" dt="2024-04-25T12:38:36.704" v="1162" actId="478"/>
          <ac:spMkLst>
            <pc:docMk/>
            <pc:sldMk cId="2188632805" sldId="272"/>
            <ac:spMk id="2" creationId="{A074F925-DEFA-58CE-0E90-D3D6F1298737}"/>
          </ac:spMkLst>
        </pc:spChg>
        <pc:spChg chg="add del mod">
          <ac:chgData name="Tiago Belmonte" userId="cc9b89a9-2715-42db-a6c0-bee8a84b8965" providerId="ADAL" clId="{DE077465-F09E-4E14-AA7A-68B1394293B1}" dt="2024-04-25T12:41:54.511" v="1207" actId="478"/>
          <ac:spMkLst>
            <pc:docMk/>
            <pc:sldMk cId="2188632805" sldId="272"/>
            <ac:spMk id="4" creationId="{7940BA50-7F37-F9E7-B616-67B32EEA5F5C}"/>
          </ac:spMkLst>
        </pc:spChg>
        <pc:spChg chg="add del mod">
          <ac:chgData name="Tiago Belmonte" userId="cc9b89a9-2715-42db-a6c0-bee8a84b8965" providerId="ADAL" clId="{DE077465-F09E-4E14-AA7A-68B1394293B1}" dt="2024-04-25T12:46:00.175" v="1250" actId="1076"/>
          <ac:spMkLst>
            <pc:docMk/>
            <pc:sldMk cId="2188632805" sldId="272"/>
            <ac:spMk id="6" creationId="{345D3500-7D10-9707-20E0-198E15825885}"/>
          </ac:spMkLst>
        </pc:spChg>
        <pc:spChg chg="add del mod">
          <ac:chgData name="Tiago Belmonte" userId="cc9b89a9-2715-42db-a6c0-bee8a84b8965" providerId="ADAL" clId="{DE077465-F09E-4E14-AA7A-68B1394293B1}" dt="2024-04-25T12:41:59.110" v="1209" actId="478"/>
          <ac:spMkLst>
            <pc:docMk/>
            <pc:sldMk cId="2188632805" sldId="272"/>
            <ac:spMk id="8" creationId="{B1889E78-2D8C-067A-2120-CA283CAD1474}"/>
          </ac:spMkLst>
        </pc:spChg>
        <pc:spChg chg="del">
          <ac:chgData name="Tiago Belmonte" userId="cc9b89a9-2715-42db-a6c0-bee8a84b8965" providerId="ADAL" clId="{DE077465-F09E-4E14-AA7A-68B1394293B1}" dt="2024-04-25T12:35:00.896" v="1048" actId="478"/>
          <ac:spMkLst>
            <pc:docMk/>
            <pc:sldMk cId="2188632805" sldId="272"/>
            <ac:spMk id="9" creationId="{41669CB9-AB51-CD3C-0533-CC805F436299}"/>
          </ac:spMkLst>
        </pc:spChg>
        <pc:picChg chg="add del mod">
          <ac:chgData name="Tiago Belmonte" userId="cc9b89a9-2715-42db-a6c0-bee8a84b8965" providerId="ADAL" clId="{DE077465-F09E-4E14-AA7A-68B1394293B1}" dt="2024-04-25T12:41:54.511" v="1207" actId="478"/>
          <ac:picMkLst>
            <pc:docMk/>
            <pc:sldMk cId="2188632805" sldId="272"/>
            <ac:picMk id="5" creationId="{0FFB2532-3722-DC88-915E-EF4506E300D3}"/>
          </ac:picMkLst>
        </pc:picChg>
        <pc:picChg chg="add del mod">
          <ac:chgData name="Tiago Belmonte" userId="cc9b89a9-2715-42db-a6c0-bee8a84b8965" providerId="ADAL" clId="{DE077465-F09E-4E14-AA7A-68B1394293B1}" dt="2024-04-25T12:41:59.110" v="1209" actId="478"/>
          <ac:picMkLst>
            <pc:docMk/>
            <pc:sldMk cId="2188632805" sldId="272"/>
            <ac:picMk id="10" creationId="{303BEE56-5097-4709-E91B-622642A4FAA3}"/>
          </ac:picMkLst>
        </pc:picChg>
        <pc:picChg chg="add del">
          <ac:chgData name="Tiago Belmonte" userId="cc9b89a9-2715-42db-a6c0-bee8a84b8965" providerId="ADAL" clId="{DE077465-F09E-4E14-AA7A-68B1394293B1}" dt="2024-04-25T12:37:06.933" v="1126" actId="478"/>
          <ac:picMkLst>
            <pc:docMk/>
            <pc:sldMk cId="2188632805" sldId="272"/>
            <ac:picMk id="1026" creationId="{E6FF25FC-759F-2241-FA9B-DAD76EEF8C8B}"/>
          </ac:picMkLst>
        </pc:picChg>
        <pc:picChg chg="add del mod">
          <ac:chgData name="Tiago Belmonte" userId="cc9b89a9-2715-42db-a6c0-bee8a84b8965" providerId="ADAL" clId="{DE077465-F09E-4E14-AA7A-68B1394293B1}" dt="2024-04-25T12:38:27.089" v="1155" actId="478"/>
          <ac:picMkLst>
            <pc:docMk/>
            <pc:sldMk cId="2188632805" sldId="272"/>
            <ac:picMk id="1028" creationId="{D8677706-A28D-40AB-8BE6-39E21E452183}"/>
          </ac:picMkLst>
        </pc:picChg>
        <pc:picChg chg="add del mod">
          <ac:chgData name="Tiago Belmonte" userId="cc9b89a9-2715-42db-a6c0-bee8a84b8965" providerId="ADAL" clId="{DE077465-F09E-4E14-AA7A-68B1394293B1}" dt="2024-04-25T12:38:38.053" v="1163" actId="478"/>
          <ac:picMkLst>
            <pc:docMk/>
            <pc:sldMk cId="2188632805" sldId="272"/>
            <ac:picMk id="1030" creationId="{8F5D9AF2-BD23-C082-F07D-D10C87EAD0E2}"/>
          </ac:picMkLst>
        </pc:picChg>
        <pc:picChg chg="add del mod">
          <ac:chgData name="Tiago Belmonte" userId="cc9b89a9-2715-42db-a6c0-bee8a84b8965" providerId="ADAL" clId="{DE077465-F09E-4E14-AA7A-68B1394293B1}" dt="2024-04-25T12:41:45.994" v="1203" actId="478"/>
          <ac:picMkLst>
            <pc:docMk/>
            <pc:sldMk cId="2188632805" sldId="272"/>
            <ac:picMk id="1032" creationId="{153100B1-373B-87E7-25D8-BA2EF0BB8A39}"/>
          </ac:picMkLst>
        </pc:picChg>
        <pc:picChg chg="add mod">
          <ac:chgData name="Tiago Belmonte" userId="cc9b89a9-2715-42db-a6c0-bee8a84b8965" providerId="ADAL" clId="{DE077465-F09E-4E14-AA7A-68B1394293B1}" dt="2024-04-25T12:42:11.033" v="1217" actId="1038"/>
          <ac:picMkLst>
            <pc:docMk/>
            <pc:sldMk cId="2188632805" sldId="272"/>
            <ac:picMk id="1034" creationId="{5B4941C4-811C-FC8B-A25D-82547D9D6D8E}"/>
          </ac:picMkLst>
        </pc:picChg>
        <pc:picChg chg="add mod">
          <ac:chgData name="Tiago Belmonte" userId="cc9b89a9-2715-42db-a6c0-bee8a84b8965" providerId="ADAL" clId="{DE077465-F09E-4E14-AA7A-68B1394293B1}" dt="2024-04-25T12:46:00.175" v="1250" actId="1076"/>
          <ac:picMkLst>
            <pc:docMk/>
            <pc:sldMk cId="2188632805" sldId="272"/>
            <ac:picMk id="1036" creationId="{7F885B4F-CB11-B2D9-B07B-87DC0300983C}"/>
          </ac:picMkLst>
        </pc:picChg>
        <pc:picChg chg="add mod">
          <ac:chgData name="Tiago Belmonte" userId="cc9b89a9-2715-42db-a6c0-bee8a84b8965" providerId="ADAL" clId="{DE077465-F09E-4E14-AA7A-68B1394293B1}" dt="2024-04-25T12:46:08.189" v="1253" actId="1076"/>
          <ac:picMkLst>
            <pc:docMk/>
            <pc:sldMk cId="2188632805" sldId="272"/>
            <ac:picMk id="1038" creationId="{40EA7703-5615-E147-3C3B-0477A908F8F7}"/>
          </ac:picMkLst>
        </pc:picChg>
        <pc:picChg chg="add mod">
          <ac:chgData name="Tiago Belmonte" userId="cc9b89a9-2715-42db-a6c0-bee8a84b8965" providerId="ADAL" clId="{DE077465-F09E-4E14-AA7A-68B1394293B1}" dt="2024-04-25T12:46:50.358" v="1262" actId="1076"/>
          <ac:picMkLst>
            <pc:docMk/>
            <pc:sldMk cId="2188632805" sldId="272"/>
            <ac:picMk id="1040" creationId="{7AB9BFFD-233B-E54B-E6B3-0573EA0EE25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 rtlCol="0"/>
        <a:lstStyle/>
        <a:p>
          <a:pPr rtl="0"/>
          <a:endParaRPr lang="en-US"/>
        </a:p>
      </dgm:t>
    </dgm:pt>
    <dgm:pt modelId="{B633A646-2062-4841-AF18-847B074C6716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nl-NL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Planning</a:t>
          </a:r>
        </a:p>
      </dgm:t>
    </dgm:pt>
    <dgm:pt modelId="{DB4A5689-BD48-4D3D-8017-D1E3C49B0DDB}" type="parTrans" cxnId="{56ADA02B-9055-4F39-B74D-2D556F11DDB6}">
      <dgm:prSet/>
      <dgm:spPr/>
      <dgm:t>
        <a:bodyPr rtlCol="0"/>
        <a:lstStyle/>
        <a:p>
          <a:pPr rtl="0"/>
          <a:endParaRPr lang="nl-NL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 rtlCol="0"/>
        <a:lstStyle/>
        <a:p>
          <a:pPr rtl="0"/>
          <a:endParaRPr lang="nl-NL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nl-NL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Pre-</a:t>
          </a:r>
          <a:r>
            <a:rPr lang="nl-NL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production</a:t>
          </a:r>
          <a:endParaRPr lang="nl-NL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F221EFF-354A-47A9-A498-1F0BBF01ECB8}" type="parTrans" cxnId="{EB9839C5-F324-41C4-8950-5284E09FB71E}">
      <dgm:prSet/>
      <dgm:spPr/>
      <dgm:t>
        <a:bodyPr rtlCol="0"/>
        <a:lstStyle/>
        <a:p>
          <a:pPr rtl="0"/>
          <a:endParaRPr lang="nl-NL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 rtlCol="0"/>
        <a:lstStyle/>
        <a:p>
          <a:pPr rtl="0"/>
          <a:endParaRPr lang="nl-NL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nl-NL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Production</a:t>
          </a:r>
          <a:endParaRPr lang="nl-NL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AA3929B3-1058-4240-AD5D-9518D4976567}" type="parTrans" cxnId="{E4AD895B-72A4-4A6B-A7F4-C77A53EC51BC}">
      <dgm:prSet/>
      <dgm:spPr/>
      <dgm:t>
        <a:bodyPr rtlCol="0"/>
        <a:lstStyle/>
        <a:p>
          <a:pPr rtl="0"/>
          <a:endParaRPr lang="nl-NL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 rtlCol="0"/>
        <a:lstStyle/>
        <a:p>
          <a:pPr rtl="0"/>
          <a:endParaRPr lang="nl-NL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34358DC8-4595-431D-B636-70B0A5238621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nl-NL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Testing</a:t>
          </a:r>
          <a:endParaRPr lang="nl-NL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0A5806AE-6891-4986-92ED-D93435451420}" type="parTrans" cxnId="{FC76242C-9C20-425A-9A8D-0164CFC3CB6E}">
      <dgm:prSet/>
      <dgm:spPr/>
      <dgm:t>
        <a:bodyPr/>
        <a:lstStyle/>
        <a:p>
          <a:endParaRPr lang="nl-BE"/>
        </a:p>
      </dgm:t>
    </dgm:pt>
    <dgm:pt modelId="{7024AEA2-B69D-4706-AD4C-8CF4D0AFA3D0}" type="sibTrans" cxnId="{FC76242C-9C20-425A-9A8D-0164CFC3CB6E}">
      <dgm:prSet/>
      <dgm:spPr/>
      <dgm:t>
        <a:bodyPr/>
        <a:lstStyle/>
        <a:p>
          <a:endParaRPr lang="nl-BE"/>
        </a:p>
      </dgm:t>
    </dgm:pt>
    <dgm:pt modelId="{59AEE7F2-182E-4C47-8339-CF8D48314E1D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nl-NL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Pre-</a:t>
          </a:r>
          <a:r>
            <a:rPr lang="nl-NL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launch</a:t>
          </a:r>
          <a:endParaRPr lang="nl-NL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BF508C9-A507-4E61-AC6F-8964044C7B62}" type="parTrans" cxnId="{FA72FAA9-9FE3-41F4-B094-1C3DA5128F73}">
      <dgm:prSet/>
      <dgm:spPr/>
      <dgm:t>
        <a:bodyPr/>
        <a:lstStyle/>
        <a:p>
          <a:endParaRPr lang="nl-BE"/>
        </a:p>
      </dgm:t>
    </dgm:pt>
    <dgm:pt modelId="{6E699539-46A6-456E-9133-20B0ADBC51A3}" type="sibTrans" cxnId="{FA72FAA9-9FE3-41F4-B094-1C3DA5128F73}">
      <dgm:prSet/>
      <dgm:spPr/>
      <dgm:t>
        <a:bodyPr/>
        <a:lstStyle/>
        <a:p>
          <a:endParaRPr lang="nl-BE"/>
        </a:p>
      </dgm:t>
    </dgm:pt>
    <dgm:pt modelId="{91E50960-12CF-4A6E-AA72-710FA559DA4B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nl-NL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Launch</a:t>
          </a:r>
          <a:endParaRPr lang="nl-NL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FAB91DFC-9C7C-4A9F-96B5-4E876D6BEE27}" type="parTrans" cxnId="{742990BF-E919-45D8-A808-8F57BD9FBAD0}">
      <dgm:prSet/>
      <dgm:spPr/>
      <dgm:t>
        <a:bodyPr/>
        <a:lstStyle/>
        <a:p>
          <a:endParaRPr lang="nl-BE"/>
        </a:p>
      </dgm:t>
    </dgm:pt>
    <dgm:pt modelId="{8E2B91DF-0D18-47E8-BC2D-340726EE435D}" type="sibTrans" cxnId="{742990BF-E919-45D8-A808-8F57BD9FBAD0}">
      <dgm:prSet/>
      <dgm:spPr/>
      <dgm:t>
        <a:bodyPr/>
        <a:lstStyle/>
        <a:p>
          <a:endParaRPr lang="nl-BE"/>
        </a:p>
      </dgm:t>
    </dgm:pt>
    <dgm:pt modelId="{4D20C030-8E44-4B1C-A2F1-2D8BD549659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nl-NL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Post-</a:t>
          </a:r>
          <a:r>
            <a:rPr lang="nl-NL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launch</a:t>
          </a:r>
          <a:endParaRPr lang="nl-NL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754F131-D799-4F2E-AB46-8B434FA07D4F}" type="parTrans" cxnId="{6DD102B2-4275-482B-BF8B-B1DB5B6ADCF7}">
      <dgm:prSet/>
      <dgm:spPr/>
      <dgm:t>
        <a:bodyPr/>
        <a:lstStyle/>
        <a:p>
          <a:endParaRPr lang="nl-BE"/>
        </a:p>
      </dgm:t>
    </dgm:pt>
    <dgm:pt modelId="{511772CB-20FA-4752-86FF-08D9F87E923D}" type="sibTrans" cxnId="{6DD102B2-4275-482B-BF8B-B1DB5B6ADCF7}">
      <dgm:prSet/>
      <dgm:spPr/>
      <dgm:t>
        <a:bodyPr/>
        <a:lstStyle/>
        <a:p>
          <a:endParaRPr lang="nl-BE"/>
        </a:p>
      </dgm:t>
    </dgm:pt>
    <dgm:pt modelId="{D40A0249-41A7-44A6-A657-361E8C18FD42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</dgm:pt>
    <dgm:pt modelId="{7D1F47A2-8F6C-4C7F-B3B3-2100C986DE32}" type="pres">
      <dgm:prSet presAssocID="{B633A646-2062-4841-AF18-847B074C6716}" presName="compNode" presStyleCnt="0"/>
      <dgm:spPr/>
    </dgm:pt>
    <dgm:pt modelId="{EC4D957C-BFAC-446D-9573-48333BEC34E6}" type="pres">
      <dgm:prSet presAssocID="{B633A646-2062-4841-AF18-847B074C6716}" presName="bgRect" presStyleLbl="bgShp" presStyleIdx="0" presStyleCnt="7"/>
      <dgm:spPr>
        <a:prstGeom prst="rect">
          <a:avLst/>
        </a:prstGeom>
        <a:solidFill>
          <a:schemeClr val="tx1">
            <a:alpha val="70000"/>
          </a:schemeClr>
        </a:solidFill>
      </dgm:spPr>
    </dgm:pt>
    <dgm:pt modelId="{BE6B2CCF-B717-4C6F-9115-44EF0ECE6018}" type="pres">
      <dgm:prSet presAssocID="{B633A646-2062-4841-AF18-847B074C6716}" presName="iconRect" presStyleLbl="node1" presStyleIdx="0" presStyleCnt="7" custScaleX="145373" custScaleY="131420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95420642-092B-41B9-94FA-E0EC36F9AF7E}" type="pres">
      <dgm:prSet presAssocID="{B633A646-2062-4841-AF18-847B074C6716}" presName="spaceRect" presStyleCnt="0"/>
      <dgm:spPr/>
    </dgm:pt>
    <dgm:pt modelId="{C95AF6F0-F4DA-48FE-85EB-61ADFB42AA13}" type="pres">
      <dgm:prSet presAssocID="{B633A646-2062-4841-AF18-847B074C6716}" presName="parTx" presStyleLbl="revTx" presStyleIdx="0" presStyleCnt="7">
        <dgm:presLayoutVars>
          <dgm:chMax val="0"/>
          <dgm:chPref val="0"/>
        </dgm:presLayoutVars>
      </dgm:prSet>
      <dgm:spPr/>
    </dgm:pt>
    <dgm:pt modelId="{51DD96AA-8DD7-4B07-A561-5C9B41ACFA3C}" type="pres">
      <dgm:prSet presAssocID="{1397C75F-5FD8-4120-9A24-A246D042942B}" presName="sibTrans" presStyleCnt="0"/>
      <dgm:spPr/>
    </dgm:pt>
    <dgm:pt modelId="{38E06421-A6BB-4D10-8565-2812C2C5C6B3}" type="pres">
      <dgm:prSet presAssocID="{14BC708E-A0A1-4102-88E4-E75128B4E51E}" presName="compNode" presStyleCnt="0"/>
      <dgm:spPr/>
    </dgm:pt>
    <dgm:pt modelId="{79919C57-A32A-40F6-B106-B4E0CE644E4C}" type="pres">
      <dgm:prSet presAssocID="{14BC708E-A0A1-4102-88E4-E75128B4E51E}" presName="bgRect" presStyleLbl="bgShp" presStyleIdx="1" presStyleCnt="7"/>
      <dgm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99FDF55F-B3E9-423D-AD21-A6446C5D7455}" type="pres">
      <dgm:prSet presAssocID="{14BC708E-A0A1-4102-88E4-E75128B4E51E}" presName="iconRect" presStyleLbl="node1" presStyleIdx="1" presStyleCnt="7" custScaleX="145676" custScaleY="130995"/>
      <dgm:spPr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E98BD5F1-E6F1-491F-A8EE-6A9AD649521E}" type="pres">
      <dgm:prSet presAssocID="{14BC708E-A0A1-4102-88E4-E75128B4E51E}" presName="spaceRect" presStyleCnt="0"/>
      <dgm:spPr/>
    </dgm:pt>
    <dgm:pt modelId="{80F6AD63-74FB-40E4-9D40-4178AFD87F60}" type="pres">
      <dgm:prSet presAssocID="{14BC708E-A0A1-4102-88E4-E75128B4E51E}" presName="parTx" presStyleLbl="revTx" presStyleIdx="1" presStyleCnt="7">
        <dgm:presLayoutVars>
          <dgm:chMax val="0"/>
          <dgm:chPref val="0"/>
        </dgm:presLayoutVars>
      </dgm:prSet>
      <dgm:spPr/>
    </dgm:pt>
    <dgm:pt modelId="{1375F890-B8F8-4966-ABCD-B672FD4512B7}" type="pres">
      <dgm:prSet presAssocID="{7519C821-85FB-4CA3-BEB5-E4BFBC529B83}" presName="sibTrans" presStyleCnt="0"/>
      <dgm:spPr/>
    </dgm:pt>
    <dgm:pt modelId="{9887B295-B446-4B8E-AEA4-76754DE9DD89}" type="pres">
      <dgm:prSet presAssocID="{C6D21269-399B-4BA2-8621-C7B9DA1E1B8F}" presName="compNode" presStyleCnt="0"/>
      <dgm:spPr/>
    </dgm:pt>
    <dgm:pt modelId="{436A8B1C-2D30-44BB-9150-7099503C8960}" type="pres">
      <dgm:prSet presAssocID="{C6D21269-399B-4BA2-8621-C7B9DA1E1B8F}" presName="bgRect" presStyleLbl="bgShp" presStyleIdx="2" presStyleCnt="7"/>
      <dgm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1A8B8B62-3037-4506-89D7-28710774070B}" type="pres">
      <dgm:prSet presAssocID="{C6D21269-399B-4BA2-8621-C7B9DA1E1B8F}" presName="iconRect" presStyleLbl="node1" presStyleIdx="2" presStyleCnt="7" custScaleX="145676" custScaleY="130995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2FFC6342-A780-4396-8FAC-8E7FAE77A6E2}" type="pres">
      <dgm:prSet presAssocID="{C6D21269-399B-4BA2-8621-C7B9DA1E1B8F}" presName="spaceRect" presStyleCnt="0"/>
      <dgm:spPr/>
    </dgm:pt>
    <dgm:pt modelId="{D5847293-6F0A-4807-B203-585610F4F535}" type="pres">
      <dgm:prSet presAssocID="{C6D21269-399B-4BA2-8621-C7B9DA1E1B8F}" presName="parTx" presStyleLbl="revTx" presStyleIdx="2" presStyleCnt="7">
        <dgm:presLayoutVars>
          <dgm:chMax val="0"/>
          <dgm:chPref val="0"/>
        </dgm:presLayoutVars>
      </dgm:prSet>
      <dgm:spPr/>
    </dgm:pt>
    <dgm:pt modelId="{F918076F-7D80-44AD-A2F4-F36004C3710B}" type="pres">
      <dgm:prSet presAssocID="{C79B0F2C-DDB4-44EB-89F7-717146B88B10}" presName="sibTrans" presStyleCnt="0"/>
      <dgm:spPr/>
    </dgm:pt>
    <dgm:pt modelId="{0C1402B5-6262-41CB-8245-CBD410CA9DA8}" type="pres">
      <dgm:prSet presAssocID="{34358DC8-4595-431D-B636-70B0A5238621}" presName="compNode" presStyleCnt="0"/>
      <dgm:spPr/>
    </dgm:pt>
    <dgm:pt modelId="{8F517467-BDF5-4DA9-916C-CBD535A9983B}" type="pres">
      <dgm:prSet presAssocID="{34358DC8-4595-431D-B636-70B0A5238621}" presName="bgRect" presStyleLbl="bgShp" presStyleIdx="3" presStyleCnt="7"/>
      <dgm:spPr>
        <a:xfrm>
          <a:off x="0" y="3889026"/>
          <a:ext cx="5607050" cy="1036528"/>
        </a:xfrm>
        <a:prstGeom prst="roundRect">
          <a:avLst>
            <a:gd name="adj" fmla="val 10000"/>
          </a:avLst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338E9634-408C-4033-94AB-B64E2C7DAC27}" type="pres">
      <dgm:prSet presAssocID="{34358DC8-4595-431D-B636-70B0A5238621}" presName="iconRect" presStyleLbl="node1" presStyleIdx="3" presStyleCnt="7" custScaleX="145676" custScaleY="130995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7B9230D5-BC0E-49C5-AF45-32D31F3DCAB1}" type="pres">
      <dgm:prSet presAssocID="{34358DC8-4595-431D-B636-70B0A5238621}" presName="spaceRect" presStyleCnt="0"/>
      <dgm:spPr/>
    </dgm:pt>
    <dgm:pt modelId="{4D434839-5EAC-48FE-8F6B-BA7F452B1B15}" type="pres">
      <dgm:prSet presAssocID="{34358DC8-4595-431D-B636-70B0A5238621}" presName="parTx" presStyleLbl="revTx" presStyleIdx="3" presStyleCnt="7">
        <dgm:presLayoutVars>
          <dgm:chMax val="0"/>
          <dgm:chPref val="0"/>
        </dgm:presLayoutVars>
      </dgm:prSet>
      <dgm:spPr/>
    </dgm:pt>
    <dgm:pt modelId="{5AC21406-FD5B-4763-8F79-CB89370B1CA4}" type="pres">
      <dgm:prSet presAssocID="{7024AEA2-B69D-4706-AD4C-8CF4D0AFA3D0}" presName="sibTrans" presStyleCnt="0"/>
      <dgm:spPr/>
    </dgm:pt>
    <dgm:pt modelId="{82E5D261-07E9-497F-83E6-4E5A72D40C4A}" type="pres">
      <dgm:prSet presAssocID="{59AEE7F2-182E-4C47-8339-CF8D48314E1D}" presName="compNode" presStyleCnt="0"/>
      <dgm:spPr/>
    </dgm:pt>
    <dgm:pt modelId="{5B4F3602-7066-4675-973D-5A71FF1E3AF3}" type="pres">
      <dgm:prSet presAssocID="{59AEE7F2-182E-4C47-8339-CF8D48314E1D}" presName="bgRect" presStyleLbl="bgShp" presStyleIdx="4" presStyleCnt="7"/>
      <dgm:spPr>
        <a:xfrm>
          <a:off x="0" y="2898513"/>
          <a:ext cx="5607050" cy="579618"/>
        </a:xfrm>
        <a:prstGeom prst="roundRect">
          <a:avLst>
            <a:gd name="adj" fmla="val 10000"/>
          </a:avLst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8EF7F92F-0579-48E2-8084-452E2B4C8402}" type="pres">
      <dgm:prSet presAssocID="{59AEE7F2-182E-4C47-8339-CF8D48314E1D}" presName="iconRect" presStyleLbl="node1" presStyleIdx="4" presStyleCnt="7" custScaleX="145676" custScaleY="130995"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4E77004F-F617-44DC-85A8-31B10C8EA47C}" type="pres">
      <dgm:prSet presAssocID="{59AEE7F2-182E-4C47-8339-CF8D48314E1D}" presName="spaceRect" presStyleCnt="0"/>
      <dgm:spPr/>
    </dgm:pt>
    <dgm:pt modelId="{53FB99AB-1426-47B0-A50D-1324132DB05B}" type="pres">
      <dgm:prSet presAssocID="{59AEE7F2-182E-4C47-8339-CF8D48314E1D}" presName="parTx" presStyleLbl="revTx" presStyleIdx="4" presStyleCnt="7">
        <dgm:presLayoutVars>
          <dgm:chMax val="0"/>
          <dgm:chPref val="0"/>
        </dgm:presLayoutVars>
      </dgm:prSet>
      <dgm:spPr/>
    </dgm:pt>
    <dgm:pt modelId="{9C9D17C4-8D65-45AF-B9A9-03FA2D0B3555}" type="pres">
      <dgm:prSet presAssocID="{6E699539-46A6-456E-9133-20B0ADBC51A3}" presName="sibTrans" presStyleCnt="0"/>
      <dgm:spPr/>
    </dgm:pt>
    <dgm:pt modelId="{7815124C-FD41-49AC-9DB5-7FFC3C280DFD}" type="pres">
      <dgm:prSet presAssocID="{91E50960-12CF-4A6E-AA72-710FA559DA4B}" presName="compNode" presStyleCnt="0"/>
      <dgm:spPr/>
    </dgm:pt>
    <dgm:pt modelId="{0B3E6F42-9C0F-47D8-9342-A761CECF5A9F}" type="pres">
      <dgm:prSet presAssocID="{91E50960-12CF-4A6E-AA72-710FA559DA4B}" presName="bgRect" presStyleLbl="bgShp" presStyleIdx="5" presStyleCnt="7"/>
      <dgm:spPr>
        <a:xfrm>
          <a:off x="0" y="3623037"/>
          <a:ext cx="5607050" cy="579618"/>
        </a:xfrm>
        <a:prstGeom prst="roundRect">
          <a:avLst>
            <a:gd name="adj" fmla="val 10000"/>
          </a:avLst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89420B15-659A-4993-A347-5E4A25237EEC}" type="pres">
      <dgm:prSet presAssocID="{91E50960-12CF-4A6E-AA72-710FA559DA4B}" presName="iconRect" presStyleLbl="node1" presStyleIdx="5" presStyleCnt="7" custScaleX="145676" custScaleY="130995"/>
      <dgm:spPr>
        <a:blipFill>
          <a:blip xmlns:r="http://schemas.openxmlformats.org/officeDocument/2006/relationships" r:embed="rId6"/>
          <a:srcRect/>
          <a:stretch>
            <a:fillRect/>
          </a:stretch>
        </a:blipFill>
      </dgm:spPr>
    </dgm:pt>
    <dgm:pt modelId="{658591A8-C305-40DF-B3D4-459A050E3A63}" type="pres">
      <dgm:prSet presAssocID="{91E50960-12CF-4A6E-AA72-710FA559DA4B}" presName="spaceRect" presStyleCnt="0"/>
      <dgm:spPr/>
    </dgm:pt>
    <dgm:pt modelId="{AE927F6F-5D8D-4DBB-B38A-AA576701E736}" type="pres">
      <dgm:prSet presAssocID="{91E50960-12CF-4A6E-AA72-710FA559DA4B}" presName="parTx" presStyleLbl="revTx" presStyleIdx="5" presStyleCnt="7">
        <dgm:presLayoutVars>
          <dgm:chMax val="0"/>
          <dgm:chPref val="0"/>
        </dgm:presLayoutVars>
      </dgm:prSet>
      <dgm:spPr/>
    </dgm:pt>
    <dgm:pt modelId="{4AF38BFD-301E-4770-93EF-0420FA779959}" type="pres">
      <dgm:prSet presAssocID="{8E2B91DF-0D18-47E8-BC2D-340726EE435D}" presName="sibTrans" presStyleCnt="0"/>
      <dgm:spPr/>
    </dgm:pt>
    <dgm:pt modelId="{B1F5977D-C369-4C27-AC30-377C7FE4E22C}" type="pres">
      <dgm:prSet presAssocID="{4D20C030-8E44-4B1C-A2F1-2D8BD5496597}" presName="compNode" presStyleCnt="0"/>
      <dgm:spPr/>
    </dgm:pt>
    <dgm:pt modelId="{B6984F12-49AC-4FFD-9A25-9A5D35450053}" type="pres">
      <dgm:prSet presAssocID="{4D20C030-8E44-4B1C-A2F1-2D8BD5496597}" presName="bgRect" presStyleLbl="bgShp" presStyleIdx="6" presStyleCnt="7"/>
      <dgm:spPr>
        <a:xfrm>
          <a:off x="0" y="4347560"/>
          <a:ext cx="5607050" cy="579618"/>
        </a:xfrm>
        <a:prstGeom prst="roundRect">
          <a:avLst>
            <a:gd name="adj" fmla="val 10000"/>
          </a:avLst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1EBA9AAD-FA2B-4A12-AF75-3EF48EC8BDDC}" type="pres">
      <dgm:prSet presAssocID="{4D20C030-8E44-4B1C-A2F1-2D8BD5496597}" presName="iconRect" presStyleLbl="node1" presStyleIdx="6" presStyleCnt="7" custScaleX="145676" custScaleY="130995"/>
      <dgm:spPr>
        <a:blipFill>
          <a:blip xmlns:r="http://schemas.openxmlformats.org/officeDocument/2006/relationships" r:embed="rId7"/>
          <a:srcRect/>
          <a:stretch>
            <a:fillRect/>
          </a:stretch>
        </a:blipFill>
      </dgm:spPr>
    </dgm:pt>
    <dgm:pt modelId="{05BD6404-AD98-457B-8E2F-7520B26CBEDF}" type="pres">
      <dgm:prSet presAssocID="{4D20C030-8E44-4B1C-A2F1-2D8BD5496597}" presName="spaceRect" presStyleCnt="0"/>
      <dgm:spPr/>
    </dgm:pt>
    <dgm:pt modelId="{5C93FF9F-D53A-43E9-8A26-6CE86DA5B31F}" type="pres">
      <dgm:prSet presAssocID="{4D20C030-8E44-4B1C-A2F1-2D8BD5496597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3C99CC09-53E0-4B66-ADBE-B966FD3548CB}" type="presOf" srcId="{91E50960-12CF-4A6E-AA72-710FA559DA4B}" destId="{AE927F6F-5D8D-4DBB-B38A-AA576701E736}" srcOrd="0" destOrd="0" presId="urn:microsoft.com/office/officeart/2018/2/layout/IconVerticalSolidList"/>
    <dgm:cxn modelId="{9C176326-2BDF-4E92-BD6C-4BCBC882ACEA}" type="presOf" srcId="{E1B432F4-5FDB-4518-9272-2F3934AC6AA2}" destId="{D40A0249-41A7-44A6-A657-361E8C18FD42}" srcOrd="0" destOrd="0" presId="urn:microsoft.com/office/officeart/2018/2/layout/IconVerticalSolidList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FC76242C-9C20-425A-9A8D-0164CFC3CB6E}" srcId="{E1B432F4-5FDB-4518-9272-2F3934AC6AA2}" destId="{34358DC8-4595-431D-B636-70B0A5238621}" srcOrd="3" destOrd="0" parTransId="{0A5806AE-6891-4986-92ED-D93435451420}" sibTransId="{7024AEA2-B69D-4706-AD4C-8CF4D0AFA3D0}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8BEDD989-CF19-4EAB-A6D3-3FC1EB664046}" type="presOf" srcId="{59AEE7F2-182E-4C47-8339-CF8D48314E1D}" destId="{53FB99AB-1426-47B0-A50D-1324132DB05B}" srcOrd="0" destOrd="0" presId="urn:microsoft.com/office/officeart/2018/2/layout/IconVerticalSolidList"/>
    <dgm:cxn modelId="{3E6B7CA5-EBA4-48C1-A48C-B9BCBCE8CF1E}" type="presOf" srcId="{14BC708E-A0A1-4102-88E4-E75128B4E51E}" destId="{80F6AD63-74FB-40E4-9D40-4178AFD87F60}" srcOrd="0" destOrd="0" presId="urn:microsoft.com/office/officeart/2018/2/layout/IconVerticalSolidList"/>
    <dgm:cxn modelId="{FA72FAA9-9FE3-41F4-B094-1C3DA5128F73}" srcId="{E1B432F4-5FDB-4518-9272-2F3934AC6AA2}" destId="{59AEE7F2-182E-4C47-8339-CF8D48314E1D}" srcOrd="4" destOrd="0" parTransId="{1BF508C9-A507-4E61-AC6F-8964044C7B62}" sibTransId="{6E699539-46A6-456E-9133-20B0ADBC51A3}"/>
    <dgm:cxn modelId="{6DD102B2-4275-482B-BF8B-B1DB5B6ADCF7}" srcId="{E1B432F4-5FDB-4518-9272-2F3934AC6AA2}" destId="{4D20C030-8E44-4B1C-A2F1-2D8BD5496597}" srcOrd="6" destOrd="0" parTransId="{D754F131-D799-4F2E-AB46-8B434FA07D4F}" sibTransId="{511772CB-20FA-4752-86FF-08D9F87E923D}"/>
    <dgm:cxn modelId="{EF8454B3-DBE9-4EC6-979B-991FEE524956}" type="presOf" srcId="{34358DC8-4595-431D-B636-70B0A5238621}" destId="{4D434839-5EAC-48FE-8F6B-BA7F452B1B15}" srcOrd="0" destOrd="0" presId="urn:microsoft.com/office/officeart/2018/2/layout/IconVerticalSolidList"/>
    <dgm:cxn modelId="{3905E0BC-71EE-4610-827E-655844CE3113}" type="presOf" srcId="{C6D21269-399B-4BA2-8621-C7B9DA1E1B8F}" destId="{D5847293-6F0A-4807-B203-585610F4F535}" srcOrd="0" destOrd="0" presId="urn:microsoft.com/office/officeart/2018/2/layout/IconVerticalSolidList"/>
    <dgm:cxn modelId="{742990BF-E919-45D8-A808-8F57BD9FBAD0}" srcId="{E1B432F4-5FDB-4518-9272-2F3934AC6AA2}" destId="{91E50960-12CF-4A6E-AA72-710FA559DA4B}" srcOrd="5" destOrd="0" parTransId="{FAB91DFC-9C7C-4A9F-96B5-4E876D6BEE27}" sibTransId="{8E2B91DF-0D18-47E8-BC2D-340726EE435D}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614B01DD-8612-4D4A-86F5-2D20F720EA14}" type="presOf" srcId="{4D20C030-8E44-4B1C-A2F1-2D8BD5496597}" destId="{5C93FF9F-D53A-43E9-8A26-6CE86DA5B31F}" srcOrd="0" destOrd="0" presId="urn:microsoft.com/office/officeart/2018/2/layout/IconVerticalSolidList"/>
    <dgm:cxn modelId="{EEAA52FF-E4A1-49BD-9B1E-000F5AABCD8E}" type="presOf" srcId="{B633A646-2062-4841-AF18-847B074C6716}" destId="{C95AF6F0-F4DA-48FE-85EB-61ADFB42AA13}" srcOrd="0" destOrd="0" presId="urn:microsoft.com/office/officeart/2018/2/layout/IconVerticalSolidList"/>
    <dgm:cxn modelId="{C3FF57AE-FB3C-49DE-82B3-0A61FA5DDA91}" type="presParOf" srcId="{D40A0249-41A7-44A6-A657-361E8C18FD42}" destId="{7D1F47A2-8F6C-4C7F-B3B3-2100C986DE32}" srcOrd="0" destOrd="0" presId="urn:microsoft.com/office/officeart/2018/2/layout/IconVerticalSolidList"/>
    <dgm:cxn modelId="{39AD4461-2A0A-410E-8C25-0B475A3D2CD5}" type="presParOf" srcId="{7D1F47A2-8F6C-4C7F-B3B3-2100C986DE32}" destId="{EC4D957C-BFAC-446D-9573-48333BEC34E6}" srcOrd="0" destOrd="0" presId="urn:microsoft.com/office/officeart/2018/2/layout/IconVerticalSolidList"/>
    <dgm:cxn modelId="{F9297396-8F77-4FD5-AAFB-AB3160B70B42}" type="presParOf" srcId="{7D1F47A2-8F6C-4C7F-B3B3-2100C986DE32}" destId="{BE6B2CCF-B717-4C6F-9115-44EF0ECE6018}" srcOrd="1" destOrd="0" presId="urn:microsoft.com/office/officeart/2018/2/layout/IconVerticalSolidList"/>
    <dgm:cxn modelId="{D1AB3CE4-FE44-4177-86CC-B147232F3BD0}" type="presParOf" srcId="{7D1F47A2-8F6C-4C7F-B3B3-2100C986DE32}" destId="{95420642-092B-41B9-94FA-E0EC36F9AF7E}" srcOrd="2" destOrd="0" presId="urn:microsoft.com/office/officeart/2018/2/layout/IconVerticalSolidList"/>
    <dgm:cxn modelId="{1E58CE55-32AF-4065-B1F7-2380412F2F02}" type="presParOf" srcId="{7D1F47A2-8F6C-4C7F-B3B3-2100C986DE32}" destId="{C95AF6F0-F4DA-48FE-85EB-61ADFB42AA13}" srcOrd="3" destOrd="0" presId="urn:microsoft.com/office/officeart/2018/2/layout/IconVerticalSolidList"/>
    <dgm:cxn modelId="{9D6ACACB-1091-40ED-952B-C2E92FA564C6}" type="presParOf" srcId="{D40A0249-41A7-44A6-A657-361E8C18FD42}" destId="{51DD96AA-8DD7-4B07-A561-5C9B41ACFA3C}" srcOrd="1" destOrd="0" presId="urn:microsoft.com/office/officeart/2018/2/layout/IconVerticalSolidList"/>
    <dgm:cxn modelId="{A0B092F8-3BF3-4C70-95B1-0A0764FD7131}" type="presParOf" srcId="{D40A0249-41A7-44A6-A657-361E8C18FD42}" destId="{38E06421-A6BB-4D10-8565-2812C2C5C6B3}" srcOrd="2" destOrd="0" presId="urn:microsoft.com/office/officeart/2018/2/layout/IconVerticalSolidList"/>
    <dgm:cxn modelId="{8C5E5818-6931-4902-AE43-414551022BCD}" type="presParOf" srcId="{38E06421-A6BB-4D10-8565-2812C2C5C6B3}" destId="{79919C57-A32A-40F6-B106-B4E0CE644E4C}" srcOrd="0" destOrd="0" presId="urn:microsoft.com/office/officeart/2018/2/layout/IconVerticalSolidList"/>
    <dgm:cxn modelId="{117B7A1C-7A05-4787-8474-79753887F4C2}" type="presParOf" srcId="{38E06421-A6BB-4D10-8565-2812C2C5C6B3}" destId="{99FDF55F-B3E9-423D-AD21-A6446C5D7455}" srcOrd="1" destOrd="0" presId="urn:microsoft.com/office/officeart/2018/2/layout/IconVerticalSolidList"/>
    <dgm:cxn modelId="{82818524-92E6-4F27-A68D-3BE1571532DC}" type="presParOf" srcId="{38E06421-A6BB-4D10-8565-2812C2C5C6B3}" destId="{E98BD5F1-E6F1-491F-A8EE-6A9AD649521E}" srcOrd="2" destOrd="0" presId="urn:microsoft.com/office/officeart/2018/2/layout/IconVerticalSolidList"/>
    <dgm:cxn modelId="{0A438607-8D9F-471A-B9F9-D903D7FA2B52}" type="presParOf" srcId="{38E06421-A6BB-4D10-8565-2812C2C5C6B3}" destId="{80F6AD63-74FB-40E4-9D40-4178AFD87F60}" srcOrd="3" destOrd="0" presId="urn:microsoft.com/office/officeart/2018/2/layout/IconVerticalSolidList"/>
    <dgm:cxn modelId="{E18EE60B-8650-4B85-8C8A-B807B9148FC8}" type="presParOf" srcId="{D40A0249-41A7-44A6-A657-361E8C18FD42}" destId="{1375F890-B8F8-4966-ABCD-B672FD4512B7}" srcOrd="3" destOrd="0" presId="urn:microsoft.com/office/officeart/2018/2/layout/IconVerticalSolidList"/>
    <dgm:cxn modelId="{F370D9F7-088E-4B78-8272-0E311B15486B}" type="presParOf" srcId="{D40A0249-41A7-44A6-A657-361E8C18FD42}" destId="{9887B295-B446-4B8E-AEA4-76754DE9DD89}" srcOrd="4" destOrd="0" presId="urn:microsoft.com/office/officeart/2018/2/layout/IconVerticalSolidList"/>
    <dgm:cxn modelId="{968D7DEE-AF0E-4BA0-9080-0C524E005C39}" type="presParOf" srcId="{9887B295-B446-4B8E-AEA4-76754DE9DD89}" destId="{436A8B1C-2D30-44BB-9150-7099503C8960}" srcOrd="0" destOrd="0" presId="urn:microsoft.com/office/officeart/2018/2/layout/IconVerticalSolidList"/>
    <dgm:cxn modelId="{CE4D3AA4-D0A5-472B-A6D2-E2D35A5DE21A}" type="presParOf" srcId="{9887B295-B446-4B8E-AEA4-76754DE9DD89}" destId="{1A8B8B62-3037-4506-89D7-28710774070B}" srcOrd="1" destOrd="0" presId="urn:microsoft.com/office/officeart/2018/2/layout/IconVerticalSolidList"/>
    <dgm:cxn modelId="{C939EEF1-F0C3-4C00-83D5-BE315DAD62D3}" type="presParOf" srcId="{9887B295-B446-4B8E-AEA4-76754DE9DD89}" destId="{2FFC6342-A780-4396-8FAC-8E7FAE77A6E2}" srcOrd="2" destOrd="0" presId="urn:microsoft.com/office/officeart/2018/2/layout/IconVerticalSolidList"/>
    <dgm:cxn modelId="{1493C073-EB9E-467F-8BBD-604D0CFE685E}" type="presParOf" srcId="{9887B295-B446-4B8E-AEA4-76754DE9DD89}" destId="{D5847293-6F0A-4807-B203-585610F4F535}" srcOrd="3" destOrd="0" presId="urn:microsoft.com/office/officeart/2018/2/layout/IconVerticalSolidList"/>
    <dgm:cxn modelId="{C74425B1-30B3-4BE0-9799-0A37664FEAAD}" type="presParOf" srcId="{D40A0249-41A7-44A6-A657-361E8C18FD42}" destId="{F918076F-7D80-44AD-A2F4-F36004C3710B}" srcOrd="5" destOrd="0" presId="urn:microsoft.com/office/officeart/2018/2/layout/IconVerticalSolidList"/>
    <dgm:cxn modelId="{55481B2D-4757-4A44-9FFC-81B2144C8E40}" type="presParOf" srcId="{D40A0249-41A7-44A6-A657-361E8C18FD42}" destId="{0C1402B5-6262-41CB-8245-CBD410CA9DA8}" srcOrd="6" destOrd="0" presId="urn:microsoft.com/office/officeart/2018/2/layout/IconVerticalSolidList"/>
    <dgm:cxn modelId="{3F527891-2575-45C1-8AD5-AABB7C9F2557}" type="presParOf" srcId="{0C1402B5-6262-41CB-8245-CBD410CA9DA8}" destId="{8F517467-BDF5-4DA9-916C-CBD535A9983B}" srcOrd="0" destOrd="0" presId="urn:microsoft.com/office/officeart/2018/2/layout/IconVerticalSolidList"/>
    <dgm:cxn modelId="{CF617323-ED7C-49E4-90AB-6A7E6C80DEBA}" type="presParOf" srcId="{0C1402B5-6262-41CB-8245-CBD410CA9DA8}" destId="{338E9634-408C-4033-94AB-B64E2C7DAC27}" srcOrd="1" destOrd="0" presId="urn:microsoft.com/office/officeart/2018/2/layout/IconVerticalSolidList"/>
    <dgm:cxn modelId="{066A207F-564F-4057-9B2D-F435E6FA8FDC}" type="presParOf" srcId="{0C1402B5-6262-41CB-8245-CBD410CA9DA8}" destId="{7B9230D5-BC0E-49C5-AF45-32D31F3DCAB1}" srcOrd="2" destOrd="0" presId="urn:microsoft.com/office/officeart/2018/2/layout/IconVerticalSolidList"/>
    <dgm:cxn modelId="{B704FAFC-DE1D-40D1-ADE1-BAE45F8711A2}" type="presParOf" srcId="{0C1402B5-6262-41CB-8245-CBD410CA9DA8}" destId="{4D434839-5EAC-48FE-8F6B-BA7F452B1B15}" srcOrd="3" destOrd="0" presId="urn:microsoft.com/office/officeart/2018/2/layout/IconVerticalSolidList"/>
    <dgm:cxn modelId="{ADDF4240-C8D5-4419-A64D-679353D0748D}" type="presParOf" srcId="{D40A0249-41A7-44A6-A657-361E8C18FD42}" destId="{5AC21406-FD5B-4763-8F79-CB89370B1CA4}" srcOrd="7" destOrd="0" presId="urn:microsoft.com/office/officeart/2018/2/layout/IconVerticalSolidList"/>
    <dgm:cxn modelId="{23AE4F52-8153-4177-9B37-B984D77D2C45}" type="presParOf" srcId="{D40A0249-41A7-44A6-A657-361E8C18FD42}" destId="{82E5D261-07E9-497F-83E6-4E5A72D40C4A}" srcOrd="8" destOrd="0" presId="urn:microsoft.com/office/officeart/2018/2/layout/IconVerticalSolidList"/>
    <dgm:cxn modelId="{2BF8C5EF-63C5-47E3-97A9-21E518C06AB6}" type="presParOf" srcId="{82E5D261-07E9-497F-83E6-4E5A72D40C4A}" destId="{5B4F3602-7066-4675-973D-5A71FF1E3AF3}" srcOrd="0" destOrd="0" presId="urn:microsoft.com/office/officeart/2018/2/layout/IconVerticalSolidList"/>
    <dgm:cxn modelId="{1B96E8CD-2F0F-4254-9FFF-82705E794A62}" type="presParOf" srcId="{82E5D261-07E9-497F-83E6-4E5A72D40C4A}" destId="{8EF7F92F-0579-48E2-8084-452E2B4C8402}" srcOrd="1" destOrd="0" presId="urn:microsoft.com/office/officeart/2018/2/layout/IconVerticalSolidList"/>
    <dgm:cxn modelId="{D1D5F0AD-0058-450A-BB55-554451755D06}" type="presParOf" srcId="{82E5D261-07E9-497F-83E6-4E5A72D40C4A}" destId="{4E77004F-F617-44DC-85A8-31B10C8EA47C}" srcOrd="2" destOrd="0" presId="urn:microsoft.com/office/officeart/2018/2/layout/IconVerticalSolidList"/>
    <dgm:cxn modelId="{DA3FE8AB-0E49-4283-AD3A-4D736CA6AA98}" type="presParOf" srcId="{82E5D261-07E9-497F-83E6-4E5A72D40C4A}" destId="{53FB99AB-1426-47B0-A50D-1324132DB05B}" srcOrd="3" destOrd="0" presId="urn:microsoft.com/office/officeart/2018/2/layout/IconVerticalSolidList"/>
    <dgm:cxn modelId="{F82005D0-CC9E-42AD-86AA-42002A5C84A6}" type="presParOf" srcId="{D40A0249-41A7-44A6-A657-361E8C18FD42}" destId="{9C9D17C4-8D65-45AF-B9A9-03FA2D0B3555}" srcOrd="9" destOrd="0" presId="urn:microsoft.com/office/officeart/2018/2/layout/IconVerticalSolidList"/>
    <dgm:cxn modelId="{B13C4427-5B4D-416C-B5A4-AA29F2845540}" type="presParOf" srcId="{D40A0249-41A7-44A6-A657-361E8C18FD42}" destId="{7815124C-FD41-49AC-9DB5-7FFC3C280DFD}" srcOrd="10" destOrd="0" presId="urn:microsoft.com/office/officeart/2018/2/layout/IconVerticalSolidList"/>
    <dgm:cxn modelId="{BF4268E2-0D89-4D80-87CF-9BAC788C6542}" type="presParOf" srcId="{7815124C-FD41-49AC-9DB5-7FFC3C280DFD}" destId="{0B3E6F42-9C0F-47D8-9342-A761CECF5A9F}" srcOrd="0" destOrd="0" presId="urn:microsoft.com/office/officeart/2018/2/layout/IconVerticalSolidList"/>
    <dgm:cxn modelId="{F99250F4-EDE9-4BFA-859A-71C69B09DAC9}" type="presParOf" srcId="{7815124C-FD41-49AC-9DB5-7FFC3C280DFD}" destId="{89420B15-659A-4993-A347-5E4A25237EEC}" srcOrd="1" destOrd="0" presId="urn:microsoft.com/office/officeart/2018/2/layout/IconVerticalSolidList"/>
    <dgm:cxn modelId="{87CC33D4-D225-445C-A255-BDCD661B5A6E}" type="presParOf" srcId="{7815124C-FD41-49AC-9DB5-7FFC3C280DFD}" destId="{658591A8-C305-40DF-B3D4-459A050E3A63}" srcOrd="2" destOrd="0" presId="urn:microsoft.com/office/officeart/2018/2/layout/IconVerticalSolidList"/>
    <dgm:cxn modelId="{7B730247-E836-464F-ABE5-6B7B27F54EC8}" type="presParOf" srcId="{7815124C-FD41-49AC-9DB5-7FFC3C280DFD}" destId="{AE927F6F-5D8D-4DBB-B38A-AA576701E736}" srcOrd="3" destOrd="0" presId="urn:microsoft.com/office/officeart/2018/2/layout/IconVerticalSolidList"/>
    <dgm:cxn modelId="{B72AC297-E7EF-4AFE-AA96-1DBC55708AE4}" type="presParOf" srcId="{D40A0249-41A7-44A6-A657-361E8C18FD42}" destId="{4AF38BFD-301E-4770-93EF-0420FA779959}" srcOrd="11" destOrd="0" presId="urn:microsoft.com/office/officeart/2018/2/layout/IconVerticalSolidList"/>
    <dgm:cxn modelId="{6B373B62-D627-4449-9E61-6DDF8D2B740E}" type="presParOf" srcId="{D40A0249-41A7-44A6-A657-361E8C18FD42}" destId="{B1F5977D-C369-4C27-AC30-377C7FE4E22C}" srcOrd="12" destOrd="0" presId="urn:microsoft.com/office/officeart/2018/2/layout/IconVerticalSolidList"/>
    <dgm:cxn modelId="{9F05F5C8-02A2-45FB-A2B7-FDE89C4B84FD}" type="presParOf" srcId="{B1F5977D-C369-4C27-AC30-377C7FE4E22C}" destId="{B6984F12-49AC-4FFD-9A25-9A5D35450053}" srcOrd="0" destOrd="0" presId="urn:microsoft.com/office/officeart/2018/2/layout/IconVerticalSolidList"/>
    <dgm:cxn modelId="{0576931B-F40B-4D0E-BED8-FEE89DFF8888}" type="presParOf" srcId="{B1F5977D-C369-4C27-AC30-377C7FE4E22C}" destId="{1EBA9AAD-FA2B-4A12-AF75-3EF48EC8BDDC}" srcOrd="1" destOrd="0" presId="urn:microsoft.com/office/officeart/2018/2/layout/IconVerticalSolidList"/>
    <dgm:cxn modelId="{2FECDD60-53C5-4AA6-8B0D-32618380D428}" type="presParOf" srcId="{B1F5977D-C369-4C27-AC30-377C7FE4E22C}" destId="{05BD6404-AD98-457B-8E2F-7520B26CBEDF}" srcOrd="2" destOrd="0" presId="urn:microsoft.com/office/officeart/2018/2/layout/IconVerticalSolidList"/>
    <dgm:cxn modelId="{695C6807-246A-4D56-8DCD-14AEC1425B05}" type="presParOf" srcId="{B1F5977D-C369-4C27-AC30-377C7FE4E22C}" destId="{5C93FF9F-D53A-43E9-8A26-6CE86DA5B31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D957C-BFAC-446D-9573-48333BEC34E6}">
      <dsp:nvSpPr>
        <dsp:cNvPr id="0" name=""/>
        <dsp:cNvSpPr/>
      </dsp:nvSpPr>
      <dsp:spPr>
        <a:xfrm>
          <a:off x="0" y="421"/>
          <a:ext cx="5607050" cy="579618"/>
        </a:xfrm>
        <a:prstGeom prst="rect">
          <a:avLst/>
        </a:prstGeom>
        <a:solidFill>
          <a:schemeClr val="tx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6B2CCF-B717-4C6F-9115-44EF0ECE6018}">
      <dsp:nvSpPr>
        <dsp:cNvPr id="0" name=""/>
        <dsp:cNvSpPr/>
      </dsp:nvSpPr>
      <dsp:spPr>
        <a:xfrm>
          <a:off x="103012" y="80753"/>
          <a:ext cx="463434" cy="41895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AF6F0-F4DA-48FE-85EB-61ADFB42AA13}">
      <dsp:nvSpPr>
        <dsp:cNvPr id="0" name=""/>
        <dsp:cNvSpPr/>
      </dsp:nvSpPr>
      <dsp:spPr>
        <a:xfrm>
          <a:off x="669459" y="421"/>
          <a:ext cx="4937590" cy="57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43" tIns="61343" rIns="61343" bIns="61343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Planning</a:t>
          </a:r>
        </a:p>
      </dsp:txBody>
      <dsp:txXfrm>
        <a:off x="669459" y="421"/>
        <a:ext cx="4937590" cy="579618"/>
      </dsp:txXfrm>
    </dsp:sp>
    <dsp:sp modelId="{79919C57-A32A-40F6-B106-B4E0CE644E4C}">
      <dsp:nvSpPr>
        <dsp:cNvPr id="0" name=""/>
        <dsp:cNvSpPr/>
      </dsp:nvSpPr>
      <dsp:spPr>
        <a:xfrm>
          <a:off x="0" y="724944"/>
          <a:ext cx="5607050" cy="579618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FDF55F-B3E9-423D-AD21-A6446C5D7455}">
      <dsp:nvSpPr>
        <dsp:cNvPr id="0" name=""/>
        <dsp:cNvSpPr/>
      </dsp:nvSpPr>
      <dsp:spPr>
        <a:xfrm>
          <a:off x="102529" y="805953"/>
          <a:ext cx="464400" cy="417599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F6AD63-74FB-40E4-9D40-4178AFD87F60}">
      <dsp:nvSpPr>
        <dsp:cNvPr id="0" name=""/>
        <dsp:cNvSpPr/>
      </dsp:nvSpPr>
      <dsp:spPr>
        <a:xfrm>
          <a:off x="669459" y="724944"/>
          <a:ext cx="4937590" cy="57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43" tIns="61343" rIns="61343" bIns="61343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Pre-</a:t>
          </a:r>
          <a:r>
            <a:rPr lang="nl-NL" sz="16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production</a:t>
          </a:r>
          <a:endParaRPr lang="nl-NL" sz="1600" kern="1200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669459" y="724944"/>
        <a:ext cx="4937590" cy="579618"/>
      </dsp:txXfrm>
    </dsp:sp>
    <dsp:sp modelId="{436A8B1C-2D30-44BB-9150-7099503C8960}">
      <dsp:nvSpPr>
        <dsp:cNvPr id="0" name=""/>
        <dsp:cNvSpPr/>
      </dsp:nvSpPr>
      <dsp:spPr>
        <a:xfrm>
          <a:off x="0" y="1449467"/>
          <a:ext cx="5607050" cy="579618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8B8B62-3037-4506-89D7-28710774070B}">
      <dsp:nvSpPr>
        <dsp:cNvPr id="0" name=""/>
        <dsp:cNvSpPr/>
      </dsp:nvSpPr>
      <dsp:spPr>
        <a:xfrm>
          <a:off x="102529" y="1530477"/>
          <a:ext cx="464400" cy="417599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47293-6F0A-4807-B203-585610F4F535}">
      <dsp:nvSpPr>
        <dsp:cNvPr id="0" name=""/>
        <dsp:cNvSpPr/>
      </dsp:nvSpPr>
      <dsp:spPr>
        <a:xfrm>
          <a:off x="669459" y="1449467"/>
          <a:ext cx="4937590" cy="57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43" tIns="61343" rIns="61343" bIns="61343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Production</a:t>
          </a:r>
          <a:endParaRPr lang="nl-NL" sz="1600" kern="1200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669459" y="1449467"/>
        <a:ext cx="4937590" cy="579618"/>
      </dsp:txXfrm>
    </dsp:sp>
    <dsp:sp modelId="{8F517467-BDF5-4DA9-916C-CBD535A9983B}">
      <dsp:nvSpPr>
        <dsp:cNvPr id="0" name=""/>
        <dsp:cNvSpPr/>
      </dsp:nvSpPr>
      <dsp:spPr>
        <a:xfrm>
          <a:off x="0" y="2173990"/>
          <a:ext cx="5607050" cy="579618"/>
        </a:xfrm>
        <a:prstGeom prst="roundRect">
          <a:avLst>
            <a:gd name="adj" fmla="val 10000"/>
          </a:avLst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38E9634-408C-4033-94AB-B64E2C7DAC27}">
      <dsp:nvSpPr>
        <dsp:cNvPr id="0" name=""/>
        <dsp:cNvSpPr/>
      </dsp:nvSpPr>
      <dsp:spPr>
        <a:xfrm>
          <a:off x="102529" y="2255000"/>
          <a:ext cx="464400" cy="417599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434839-5EAC-48FE-8F6B-BA7F452B1B15}">
      <dsp:nvSpPr>
        <dsp:cNvPr id="0" name=""/>
        <dsp:cNvSpPr/>
      </dsp:nvSpPr>
      <dsp:spPr>
        <a:xfrm>
          <a:off x="669459" y="2173990"/>
          <a:ext cx="4937590" cy="57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43" tIns="61343" rIns="61343" bIns="61343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Testing</a:t>
          </a:r>
          <a:endParaRPr lang="nl-NL" sz="1600" kern="1200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669459" y="2173990"/>
        <a:ext cx="4937590" cy="579618"/>
      </dsp:txXfrm>
    </dsp:sp>
    <dsp:sp modelId="{5B4F3602-7066-4675-973D-5A71FF1E3AF3}">
      <dsp:nvSpPr>
        <dsp:cNvPr id="0" name=""/>
        <dsp:cNvSpPr/>
      </dsp:nvSpPr>
      <dsp:spPr>
        <a:xfrm>
          <a:off x="0" y="2898513"/>
          <a:ext cx="5607050" cy="579618"/>
        </a:xfrm>
        <a:prstGeom prst="roundRect">
          <a:avLst>
            <a:gd name="adj" fmla="val 10000"/>
          </a:avLst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F7F92F-0579-48E2-8084-452E2B4C8402}">
      <dsp:nvSpPr>
        <dsp:cNvPr id="0" name=""/>
        <dsp:cNvSpPr/>
      </dsp:nvSpPr>
      <dsp:spPr>
        <a:xfrm>
          <a:off x="102529" y="2979523"/>
          <a:ext cx="464400" cy="417599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FB99AB-1426-47B0-A50D-1324132DB05B}">
      <dsp:nvSpPr>
        <dsp:cNvPr id="0" name=""/>
        <dsp:cNvSpPr/>
      </dsp:nvSpPr>
      <dsp:spPr>
        <a:xfrm>
          <a:off x="669459" y="2898513"/>
          <a:ext cx="4937590" cy="57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43" tIns="61343" rIns="61343" bIns="61343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Pre-</a:t>
          </a:r>
          <a:r>
            <a:rPr lang="nl-NL" sz="16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launch</a:t>
          </a:r>
          <a:endParaRPr lang="nl-NL" sz="1600" kern="1200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669459" y="2898513"/>
        <a:ext cx="4937590" cy="579618"/>
      </dsp:txXfrm>
    </dsp:sp>
    <dsp:sp modelId="{0B3E6F42-9C0F-47D8-9342-A761CECF5A9F}">
      <dsp:nvSpPr>
        <dsp:cNvPr id="0" name=""/>
        <dsp:cNvSpPr/>
      </dsp:nvSpPr>
      <dsp:spPr>
        <a:xfrm>
          <a:off x="0" y="3623037"/>
          <a:ext cx="5607050" cy="579618"/>
        </a:xfrm>
        <a:prstGeom prst="roundRect">
          <a:avLst>
            <a:gd name="adj" fmla="val 10000"/>
          </a:avLst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420B15-659A-4993-A347-5E4A25237EEC}">
      <dsp:nvSpPr>
        <dsp:cNvPr id="0" name=""/>
        <dsp:cNvSpPr/>
      </dsp:nvSpPr>
      <dsp:spPr>
        <a:xfrm>
          <a:off x="102529" y="3704046"/>
          <a:ext cx="464400" cy="417599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927F6F-5D8D-4DBB-B38A-AA576701E736}">
      <dsp:nvSpPr>
        <dsp:cNvPr id="0" name=""/>
        <dsp:cNvSpPr/>
      </dsp:nvSpPr>
      <dsp:spPr>
        <a:xfrm>
          <a:off x="669459" y="3623037"/>
          <a:ext cx="4937590" cy="57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43" tIns="61343" rIns="61343" bIns="61343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Launch</a:t>
          </a:r>
          <a:endParaRPr lang="nl-NL" sz="1600" kern="1200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669459" y="3623037"/>
        <a:ext cx="4937590" cy="579618"/>
      </dsp:txXfrm>
    </dsp:sp>
    <dsp:sp modelId="{B6984F12-49AC-4FFD-9A25-9A5D35450053}">
      <dsp:nvSpPr>
        <dsp:cNvPr id="0" name=""/>
        <dsp:cNvSpPr/>
      </dsp:nvSpPr>
      <dsp:spPr>
        <a:xfrm>
          <a:off x="0" y="4347560"/>
          <a:ext cx="5607050" cy="579618"/>
        </a:xfrm>
        <a:prstGeom prst="roundRect">
          <a:avLst>
            <a:gd name="adj" fmla="val 10000"/>
          </a:avLst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EBA9AAD-FA2B-4A12-AF75-3EF48EC8BDDC}">
      <dsp:nvSpPr>
        <dsp:cNvPr id="0" name=""/>
        <dsp:cNvSpPr/>
      </dsp:nvSpPr>
      <dsp:spPr>
        <a:xfrm>
          <a:off x="102529" y="4428570"/>
          <a:ext cx="464400" cy="417599"/>
        </a:xfrm>
        <a:prstGeom prst="rect">
          <a:avLst/>
        </a:prstGeom>
        <a:blipFill>
          <a:blip xmlns:r="http://schemas.openxmlformats.org/officeDocument/2006/relationships" r:embed="rId7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93FF9F-D53A-43E9-8A26-6CE86DA5B31F}">
      <dsp:nvSpPr>
        <dsp:cNvPr id="0" name=""/>
        <dsp:cNvSpPr/>
      </dsp:nvSpPr>
      <dsp:spPr>
        <a:xfrm>
          <a:off x="669459" y="4347560"/>
          <a:ext cx="4937590" cy="57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43" tIns="61343" rIns="61343" bIns="61343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Post-</a:t>
          </a:r>
          <a:r>
            <a:rPr lang="nl-NL" sz="16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launch</a:t>
          </a:r>
          <a:endParaRPr lang="nl-NL" sz="1600" kern="1200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669459" y="4347560"/>
        <a:ext cx="4937590" cy="579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Pictogram: verticale lijst, gevuld"/>
  <dgm:desc val="Dit kan worden gebruikt om een reeks visuele elementen van boven naar beneden weer te geven met tekst op niveau 1 of tekst op niveau 1 en niveau 2 die in een vorm is gegroepeerd. Het is geschikt voor pictogrammen of kleine afbeeldingen met langere omschrijvingen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25A76-59BF-4B41-A6F6-A378FC1C0A4F}" type="datetime1">
              <a:rPr lang="nl-NL" smtClean="0"/>
              <a:t>25-4-2024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8385F-B855-4965-B601-73E707A7B5C3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94572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ACF7F-47F5-4275-8F9E-8243A231AA92}" type="datetime1">
              <a:rPr lang="nl-NL" smtClean="0"/>
              <a:pPr/>
              <a:t>25-4-2024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 dirty="0"/>
              <a:t>Tekststijl van het model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7E832-6107-4F1D-8498-C5A253850CA3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579461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7E832-6107-4F1D-8498-C5A253850CA3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6030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7E832-6107-4F1D-8498-C5A253850CA3}" type="slidenum">
              <a:rPr lang="nl-NL" smtClean="0"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2964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7E832-6107-4F1D-8498-C5A253850CA3}" type="slidenum">
              <a:rPr lang="nl-NL" smtClean="0"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8690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7E832-6107-4F1D-8498-C5A253850CA3}" type="slidenum">
              <a:rPr lang="nl-NL" smtClean="0"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5466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7E832-6107-4F1D-8498-C5A253850CA3}" type="slidenum">
              <a:rPr lang="nl-NL" smtClean="0"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38669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7E832-6107-4F1D-8498-C5A253850CA3}" type="slidenum">
              <a:rPr lang="nl-NL" smtClean="0"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06951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7E832-6107-4F1D-8498-C5A253850CA3}" type="slidenum">
              <a:rPr lang="nl-NL" smtClean="0"/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1286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7E832-6107-4F1D-8498-C5A253850CA3}" type="slidenum">
              <a:rPr lang="nl-NL" smtClean="0"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7491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7E832-6107-4F1D-8498-C5A253850CA3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32559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7E832-6107-4F1D-8498-C5A253850CA3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2165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7E832-6107-4F1D-8498-C5A253850CA3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0880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7E832-6107-4F1D-8498-C5A253850CA3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958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7E832-6107-4F1D-8498-C5A253850CA3}" type="slidenum">
              <a:rPr lang="nl-NL" smtClean="0"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829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7E832-6107-4F1D-8498-C5A253850CA3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4491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7E832-6107-4F1D-8498-C5A253850CA3}" type="slidenum">
              <a:rPr lang="nl-NL" smtClean="0"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5415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7E832-6107-4F1D-8498-C5A253850CA3}" type="slidenum">
              <a:rPr lang="nl-NL" smtClean="0"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2493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nl-NL" noProof="0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0C645E-49CC-4B9F-ABEA-CA413599D9CA}" type="datetime1">
              <a:rPr lang="nl-NL" noProof="0" smtClean="0"/>
              <a:t>25-4-2024</a:t>
            </a:fld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
              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0CF7AF-55A3-4883-BCD8-F3B1391D7D6A}" type="datetime1">
              <a:rPr lang="nl-NL" noProof="0" smtClean="0"/>
              <a:t>25-4-2024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
              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E7E469-2B48-43DE-8379-2F42EB2C064A}" type="datetime1">
              <a:rPr lang="nl-NL" noProof="0" smtClean="0"/>
              <a:t>25-4-2024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
              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521DC7-8FB6-4D44-B81A-763813902EE1}" type="datetime1">
              <a:rPr lang="nl-NL" noProof="0" smtClean="0"/>
              <a:t>25-4-2024</a:t>
            </a:fld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
              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B7F24E-810C-4490-B548-5ED0A05A9149}" type="datetime1">
              <a:rPr lang="nl-NL" noProof="0" smtClean="0"/>
              <a:t>25-4-2024</a:t>
            </a:fld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
              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CE1FDE-3E9E-400A-A6AD-BB7E10FCF407}" type="datetime1">
              <a:rPr lang="nl-NL" noProof="0" smtClean="0"/>
              <a:t>25-4-2024</a:t>
            </a:fld>
            <a:endParaRPr lang="nl-NL" noProof="0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
              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0039FF-1E25-44EA-AE2E-029D070B7EDE}" type="datetime1">
              <a:rPr lang="nl-NL" noProof="0" smtClean="0"/>
              <a:t>25-4-2024</a:t>
            </a:fld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
              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67F31E-8071-4303-82B6-E148639EDB75}" type="datetime1">
              <a:rPr lang="nl-NL" noProof="0" smtClean="0"/>
              <a:t>25-4-2024</a:t>
            </a:fld>
            <a:endParaRPr lang="nl-NL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
              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E3B907-452C-4B55-A544-054890E73177}" type="datetime1">
              <a:rPr lang="nl-NL" noProof="0" smtClean="0"/>
              <a:t>25-4-2024</a:t>
            </a:fld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
             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hoek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9" name="Tijdelijke aanduiding voor datum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08D8F4-499B-4095-BF9D-C85B8E79D365}" type="datetime1">
              <a:rPr lang="nl-NL" noProof="0" smtClean="0"/>
              <a:t>25-4-2024</a:t>
            </a:fld>
            <a:endParaRPr lang="nl-NL" noProof="0" dirty="0"/>
          </a:p>
        </p:txBody>
      </p:sp>
      <p:sp>
        <p:nvSpPr>
          <p:cNvPr id="10" name="Tijdelijke aanduiding voor voettekst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nl-NL" noProof="0" dirty="0"/>
              <a:t>
              </a:t>
            </a:r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44EB4E17-5371-477C-8054-0250329742DB}" type="datetime1">
              <a:rPr lang="nl-NL" noProof="0" smtClean="0"/>
              <a:t>25-4-2024</a:t>
            </a:fld>
            <a:endParaRPr lang="nl-NL" noProof="0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nl-NL" noProof="0" dirty="0"/>
              <a:t>
              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 dirty="0"/>
              <a:t>Tekststijlen van het model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A625A4A6-1930-4431-B1DD-CCE2377BA890}" type="datetime1">
              <a:rPr lang="nl-NL" noProof="0" smtClean="0"/>
              <a:t>25-4-2024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nl-NL" noProof="0" dirty="0"/>
              <a:t>
              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9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2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mall Basic for Little Kids Series – Pong - Microsoft Community Hub">
            <a:extLst>
              <a:ext uri="{FF2B5EF4-FFF2-40B4-BE49-F238E27FC236}">
                <a16:creationId xmlns:a16="http://schemas.microsoft.com/office/drawing/2014/main" id="{D90841F8-95F6-0338-FD80-CAEA46A0B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9" b="10833"/>
          <a:stretch/>
        </p:blipFill>
        <p:spPr bwMode="auto">
          <a:xfrm>
            <a:off x="169334" y="95250"/>
            <a:ext cx="11853331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pPr rtl="0"/>
            <a:r>
              <a:rPr lang="nl-NL">
                <a:solidFill>
                  <a:schemeClr val="tx1"/>
                </a:solidFill>
              </a:rPr>
              <a:t>Game Development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 rtlCol="0">
            <a:normAutofit/>
          </a:bodyPr>
          <a:lstStyle/>
          <a:p>
            <a:pPr rtl="0"/>
            <a:r>
              <a:rPr lang="nl-NL">
                <a:solidFill>
                  <a:srgbClr val="FFFFFF"/>
                </a:solidFill>
              </a:rPr>
              <a:t>Tiago Belmonte</a:t>
            </a: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hthoek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45D3500-7D10-9707-20E0-198E158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9" y="2773358"/>
            <a:ext cx="7729728" cy="3101983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Solid environments</a:t>
            </a:r>
          </a:p>
          <a:p>
            <a:r>
              <a:rPr lang="nl-BE" dirty="0">
                <a:solidFill>
                  <a:schemeClr val="bg1"/>
                </a:solidFill>
              </a:rPr>
              <a:t>Performance issues</a:t>
            </a:r>
          </a:p>
          <a:p>
            <a:r>
              <a:rPr lang="nl-BE" dirty="0" err="1">
                <a:solidFill>
                  <a:schemeClr val="bg1"/>
                </a:solidFill>
              </a:rPr>
              <a:t>Exploits</a:t>
            </a:r>
            <a:endParaRPr lang="nl-BE" dirty="0">
              <a:solidFill>
                <a:schemeClr val="bg1"/>
              </a:solidFill>
            </a:endParaRPr>
          </a:p>
          <a:p>
            <a:r>
              <a:rPr lang="nl-BE" dirty="0" err="1">
                <a:solidFill>
                  <a:schemeClr val="bg1"/>
                </a:solidFill>
              </a:rPr>
              <a:t>Softlocks</a:t>
            </a:r>
            <a:endParaRPr lang="nl-BE" dirty="0">
              <a:solidFill>
                <a:schemeClr val="bg1"/>
              </a:solidFill>
            </a:endParaRPr>
          </a:p>
          <a:p>
            <a:r>
              <a:rPr lang="nl-BE" dirty="0" err="1">
                <a:solidFill>
                  <a:schemeClr val="bg1"/>
                </a:solidFill>
              </a:rPr>
              <a:t>Difficulty</a:t>
            </a:r>
            <a:endParaRPr lang="nl-BE" dirty="0">
              <a:solidFill>
                <a:schemeClr val="bg1"/>
              </a:solidFill>
            </a:endParaRPr>
          </a:p>
          <a:p>
            <a:r>
              <a:rPr lang="nl-BE" dirty="0">
                <a:solidFill>
                  <a:schemeClr val="bg1"/>
                </a:solidFill>
              </a:rPr>
              <a:t>Scripting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acting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errors</a:t>
            </a:r>
            <a:endParaRPr lang="nl-BE" dirty="0">
              <a:solidFill>
                <a:schemeClr val="bg1"/>
              </a:solidFill>
            </a:endParaRPr>
          </a:p>
          <a:p>
            <a:r>
              <a:rPr lang="nl-BE" dirty="0">
                <a:solidFill>
                  <a:schemeClr val="bg1"/>
                </a:solidFill>
              </a:rPr>
              <a:t>Fun factor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8ECA13B-24A1-DFDD-C808-E7F9204A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AB8B4BCE-08AA-5CEA-B750-0BAFE9DA025A}"/>
              </a:ext>
            </a:extLst>
          </p:cNvPr>
          <p:cNvSpPr/>
          <p:nvPr/>
        </p:nvSpPr>
        <p:spPr>
          <a:xfrm>
            <a:off x="6811346" y="149290"/>
            <a:ext cx="5380653" cy="1501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146" name="Picture 2" descr="Game Testing Services, Mobile Game Testing Companies - CredibleSoft">
            <a:extLst>
              <a:ext uri="{FF2B5EF4-FFF2-40B4-BE49-F238E27FC236}">
                <a16:creationId xmlns:a16="http://schemas.microsoft.com/office/drawing/2014/main" id="{95C72C82-4462-A788-9FE2-FB1AE815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469" y="2100819"/>
            <a:ext cx="7478132" cy="402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479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hthoek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45D3500-7D10-9707-20E0-198E158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9" y="2773358"/>
            <a:ext cx="7729728" cy="3101983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Trailer</a:t>
            </a:r>
          </a:p>
          <a:p>
            <a:r>
              <a:rPr lang="nl-BE" dirty="0">
                <a:solidFill>
                  <a:schemeClr val="bg1"/>
                </a:solidFill>
              </a:rPr>
              <a:t>Demo’s</a:t>
            </a:r>
          </a:p>
          <a:p>
            <a:r>
              <a:rPr lang="nl-BE" dirty="0" err="1">
                <a:solidFill>
                  <a:schemeClr val="bg1"/>
                </a:solidFill>
              </a:rPr>
              <a:t>Early</a:t>
            </a:r>
            <a:r>
              <a:rPr lang="nl-BE" dirty="0">
                <a:solidFill>
                  <a:schemeClr val="bg1"/>
                </a:solidFill>
              </a:rPr>
              <a:t> Access</a:t>
            </a:r>
          </a:p>
          <a:p>
            <a:r>
              <a:rPr lang="nl-BE" dirty="0">
                <a:solidFill>
                  <a:schemeClr val="bg1"/>
                </a:solidFill>
              </a:rPr>
              <a:t>Events</a:t>
            </a:r>
          </a:p>
          <a:p>
            <a:r>
              <a:rPr lang="nl-BE" dirty="0" err="1">
                <a:solidFill>
                  <a:schemeClr val="bg1"/>
                </a:solidFill>
              </a:rPr>
              <a:t>criticism</a:t>
            </a:r>
            <a:endParaRPr lang="nl-BE" dirty="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8ECA13B-24A1-DFDD-C808-E7F9204A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88A91FCE-2833-B67A-55B7-28CE82FEFD0C}"/>
              </a:ext>
            </a:extLst>
          </p:cNvPr>
          <p:cNvSpPr/>
          <p:nvPr/>
        </p:nvSpPr>
        <p:spPr>
          <a:xfrm>
            <a:off x="8565502" y="149290"/>
            <a:ext cx="3626497" cy="1501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132" name="Picture 12" descr="GTA 6 (Grand Theft Auto VI) Official Reveal Trailer">
            <a:extLst>
              <a:ext uri="{FF2B5EF4-FFF2-40B4-BE49-F238E27FC236}">
                <a16:creationId xmlns:a16="http://schemas.microsoft.com/office/drawing/2014/main" id="{8507B5FC-B39A-F7E7-29DB-6FB8FB7D7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616" y="2680707"/>
            <a:ext cx="6093236" cy="342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FIFA 16 demo released | New Game Network">
            <a:extLst>
              <a:ext uri="{FF2B5EF4-FFF2-40B4-BE49-F238E27FC236}">
                <a16:creationId xmlns:a16="http://schemas.microsoft.com/office/drawing/2014/main" id="{CAE58D19-6E25-575A-CB52-1FD87855D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341" y="2500185"/>
            <a:ext cx="6663612" cy="364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EA Play - EA-videogamelidmaatschap - Officiële EA-site">
            <a:extLst>
              <a:ext uri="{FF2B5EF4-FFF2-40B4-BE49-F238E27FC236}">
                <a16:creationId xmlns:a16="http://schemas.microsoft.com/office/drawing/2014/main" id="{B57F2436-F27E-161E-C3E3-93E311ED8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68" y="2446446"/>
            <a:ext cx="7178332" cy="375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E3 2024 wordt niet gehouden in Los Angeles Convention Center en gaat  mogelijk helemaal niet door">
            <a:extLst>
              <a:ext uri="{FF2B5EF4-FFF2-40B4-BE49-F238E27FC236}">
                <a16:creationId xmlns:a16="http://schemas.microsoft.com/office/drawing/2014/main" id="{42C49B17-E750-6460-B68A-0651B3266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67" y="2446446"/>
            <a:ext cx="7295761" cy="388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778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hthoek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45D3500-7D10-9707-20E0-198E158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9" y="2773358"/>
            <a:ext cx="7729728" cy="3101983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Bugs</a:t>
            </a:r>
          </a:p>
          <a:p>
            <a:r>
              <a:rPr lang="nl-BE" dirty="0" err="1">
                <a:solidFill>
                  <a:schemeClr val="bg1"/>
                </a:solidFill>
              </a:rPr>
              <a:t>Implement</a:t>
            </a:r>
            <a:endParaRPr lang="nl-BE" dirty="0">
              <a:solidFill>
                <a:schemeClr val="bg1"/>
              </a:solidFill>
            </a:endParaRPr>
          </a:p>
          <a:p>
            <a:r>
              <a:rPr lang="nl-BE" dirty="0" err="1">
                <a:solidFill>
                  <a:schemeClr val="bg1"/>
                </a:solidFill>
              </a:rPr>
              <a:t>Final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artistic</a:t>
            </a:r>
            <a:endParaRPr lang="nl-BE" dirty="0">
              <a:solidFill>
                <a:schemeClr val="bg1"/>
              </a:solidFill>
            </a:endParaRPr>
          </a:p>
          <a:p>
            <a:endParaRPr lang="nl-BE" dirty="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8ECA13B-24A1-DFDD-C808-E7F9204A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E383FA46-3303-22AF-F26F-425536ABC263}"/>
              </a:ext>
            </a:extLst>
          </p:cNvPr>
          <p:cNvSpPr/>
          <p:nvPr/>
        </p:nvSpPr>
        <p:spPr>
          <a:xfrm>
            <a:off x="10207690" y="149290"/>
            <a:ext cx="1984309" cy="1501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098" name="Picture 2" descr="Fix any kind of bug in you game by Rehantariqgd | Fiverr">
            <a:extLst>
              <a:ext uri="{FF2B5EF4-FFF2-40B4-BE49-F238E27FC236}">
                <a16:creationId xmlns:a16="http://schemas.microsoft.com/office/drawing/2014/main" id="{B4EF2736-1D0D-C50F-13BA-E70ECC82B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104" y="2140608"/>
            <a:ext cx="6661829" cy="435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463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BBCEF15-1116-DC43-7B61-FE64F6B06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63EEAC4-978E-2397-C3B2-FD95D4DC927C}"/>
              </a:ext>
            </a:extLst>
          </p:cNvPr>
          <p:cNvSpPr txBox="1">
            <a:spLocks/>
          </p:cNvSpPr>
          <p:nvPr/>
        </p:nvSpPr>
        <p:spPr bwMode="black">
          <a:xfrm>
            <a:off x="1277473" y="4189035"/>
            <a:ext cx="4451773" cy="1174991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>
                <a:solidFill>
                  <a:schemeClr val="bg1"/>
                </a:solidFill>
              </a:rPr>
              <a:t>Bedankt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5122" name="Picture 2" descr="Supermarket Simulator on Steam">
            <a:extLst>
              <a:ext uri="{FF2B5EF4-FFF2-40B4-BE49-F238E27FC236}">
                <a16:creationId xmlns:a16="http://schemas.microsoft.com/office/drawing/2014/main" id="{2F381F64-01F3-49C9-93B1-D29529C6C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090" y="1070348"/>
            <a:ext cx="10092836" cy="471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60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5" y="978776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nl-NL" dirty="0">
                <a:solidFill>
                  <a:schemeClr val="bg1"/>
                </a:solidFill>
              </a:rPr>
              <a:t>Kan door muren lopen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BBCEF15-1116-DC43-7B61-FE64F6B06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EF7DCB0-2E0C-108F-A476-A622D842E0B1}"/>
              </a:ext>
            </a:extLst>
          </p:cNvPr>
          <p:cNvSpPr txBox="1">
            <a:spLocks/>
          </p:cNvSpPr>
          <p:nvPr/>
        </p:nvSpPr>
        <p:spPr bwMode="black">
          <a:xfrm>
            <a:off x="2350494" y="2638043"/>
            <a:ext cx="4451773" cy="1174991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chemeClr val="bg1"/>
                </a:solidFill>
              </a:rPr>
              <a:t>Spel is saai na level 50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A71D070D-BE96-ADF2-9E90-E18897C468D3}"/>
              </a:ext>
            </a:extLst>
          </p:cNvPr>
          <p:cNvSpPr txBox="1">
            <a:spLocks/>
          </p:cNvSpPr>
          <p:nvPr/>
        </p:nvSpPr>
        <p:spPr bwMode="black">
          <a:xfrm>
            <a:off x="7438787" y="3964338"/>
            <a:ext cx="4451773" cy="1174991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chemeClr val="bg1"/>
                </a:solidFill>
              </a:rPr>
              <a:t>Ik zou graag meerdere winkels willen openen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888F79C-ACDB-903E-96F7-ED05FBB159AE}"/>
              </a:ext>
            </a:extLst>
          </p:cNvPr>
          <p:cNvSpPr txBox="1">
            <a:spLocks/>
          </p:cNvSpPr>
          <p:nvPr/>
        </p:nvSpPr>
        <p:spPr bwMode="black">
          <a:xfrm>
            <a:off x="415946" y="711050"/>
            <a:ext cx="4451773" cy="1174991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chemeClr val="bg1"/>
                </a:solidFill>
              </a:rPr>
              <a:t>Spel al uitgespeeld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63EEAC4-978E-2397-C3B2-FD95D4DC927C}"/>
              </a:ext>
            </a:extLst>
          </p:cNvPr>
          <p:cNvSpPr txBox="1">
            <a:spLocks/>
          </p:cNvSpPr>
          <p:nvPr/>
        </p:nvSpPr>
        <p:spPr bwMode="black">
          <a:xfrm>
            <a:off x="1277473" y="4189035"/>
            <a:ext cx="4451773" cy="1174991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chemeClr val="bg1"/>
                </a:solidFill>
              </a:rPr>
              <a:t>Niet genoeg producten</a:t>
            </a:r>
          </a:p>
        </p:txBody>
      </p:sp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2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hthoek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45D3500-7D10-9707-20E0-198E158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9" y="2773358"/>
            <a:ext cx="7729728" cy="3101983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Bug </a:t>
            </a:r>
            <a:r>
              <a:rPr lang="nl-BE" dirty="0" err="1">
                <a:solidFill>
                  <a:schemeClr val="bg1"/>
                </a:solidFill>
              </a:rPr>
              <a:t>fixes</a:t>
            </a:r>
            <a:endParaRPr lang="nl-BE" dirty="0">
              <a:solidFill>
                <a:schemeClr val="bg1"/>
              </a:solidFill>
            </a:endParaRPr>
          </a:p>
          <a:p>
            <a:r>
              <a:rPr lang="nl-BE" dirty="0">
                <a:solidFill>
                  <a:schemeClr val="bg1"/>
                </a:solidFill>
              </a:rPr>
              <a:t>DLC</a:t>
            </a:r>
          </a:p>
          <a:p>
            <a:r>
              <a:rPr lang="nl-BE" dirty="0">
                <a:solidFill>
                  <a:schemeClr val="bg1"/>
                </a:solidFill>
              </a:rPr>
              <a:t>FREE</a:t>
            </a:r>
          </a:p>
          <a:p>
            <a:r>
              <a:rPr lang="nl-BE" dirty="0">
                <a:solidFill>
                  <a:schemeClr val="bg1"/>
                </a:solidFill>
              </a:rPr>
              <a:t>Game-</a:t>
            </a:r>
            <a:r>
              <a:rPr lang="nl-BE" dirty="0" err="1">
                <a:solidFill>
                  <a:schemeClr val="bg1"/>
                </a:solidFill>
              </a:rPr>
              <a:t>balancing</a:t>
            </a:r>
            <a:r>
              <a:rPr lang="nl-BE" dirty="0">
                <a:solidFill>
                  <a:schemeClr val="bg1"/>
                </a:solidFill>
              </a:rPr>
              <a:t> patches</a:t>
            </a:r>
          </a:p>
          <a:p>
            <a:endParaRPr lang="nl-BE" dirty="0">
              <a:solidFill>
                <a:schemeClr val="bg1"/>
              </a:solidFill>
            </a:endParaRPr>
          </a:p>
          <a:p>
            <a:endParaRPr lang="nl-BE" dirty="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8ECA13B-24A1-DFDD-C808-E7F9204A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TA Online : Toutes les Mises à jour et DLC – Rockstar Actu">
            <a:extLst>
              <a:ext uri="{FF2B5EF4-FFF2-40B4-BE49-F238E27FC236}">
                <a16:creationId xmlns:a16="http://schemas.microsoft.com/office/drawing/2014/main" id="{AEA1D60E-3870-C58D-E4DE-53DF6A09C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897" y="2169318"/>
            <a:ext cx="7048500" cy="396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s the Double Pump meta back in Fortnite Season OG? - Dexerto">
            <a:extLst>
              <a:ext uri="{FF2B5EF4-FFF2-40B4-BE49-F238E27FC236}">
                <a16:creationId xmlns:a16="http://schemas.microsoft.com/office/drawing/2014/main" id="{B5804E50-4357-A0F4-3E69-57683BF5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80" y="2089545"/>
            <a:ext cx="7332133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5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mall Basic for Little Kids Series – Pong - Microsoft Community Hub">
            <a:extLst>
              <a:ext uri="{FF2B5EF4-FFF2-40B4-BE49-F238E27FC236}">
                <a16:creationId xmlns:a16="http://schemas.microsoft.com/office/drawing/2014/main" id="{D90841F8-95F6-0338-FD80-CAEA46A0B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9" b="10833"/>
          <a:stretch/>
        </p:blipFill>
        <p:spPr bwMode="auto">
          <a:xfrm>
            <a:off x="169334" y="95250"/>
            <a:ext cx="11853331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pPr rtl="0"/>
            <a:r>
              <a:rPr lang="nl-NL">
                <a:solidFill>
                  <a:schemeClr val="tx1"/>
                </a:solidFill>
              </a:rPr>
              <a:t>Bedankt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 rtlCol="0">
            <a:normAutofit/>
          </a:bodyPr>
          <a:lstStyle/>
          <a:p>
            <a:pPr rtl="0"/>
            <a:r>
              <a:rPr lang="nl-NL">
                <a:solidFill>
                  <a:srgbClr val="FFFFFF"/>
                </a:solidFill>
              </a:rPr>
              <a:t>Tiago Belmonte</a:t>
            </a:r>
          </a:p>
        </p:txBody>
      </p:sp>
    </p:spTree>
    <p:extLst>
      <p:ext uri="{BB962C8B-B14F-4D97-AF65-F5344CB8AC3E}">
        <p14:creationId xmlns:p14="http://schemas.microsoft.com/office/powerpoint/2010/main" val="157798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058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Grand Theft Auto V - Wikipedia">
            <a:extLst>
              <a:ext uri="{FF2B5EF4-FFF2-40B4-BE49-F238E27FC236}">
                <a16:creationId xmlns:a16="http://schemas.microsoft.com/office/drawing/2014/main" id="{A0845411-15FF-A28A-BFA3-FAADCAF96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874"/>
          <a:stretch/>
        </p:blipFill>
        <p:spPr bwMode="auto">
          <a:xfrm>
            <a:off x="2922450" y="587858"/>
            <a:ext cx="2931233" cy="33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CMAN | Maestro">
            <a:extLst>
              <a:ext uri="{FF2B5EF4-FFF2-40B4-BE49-F238E27FC236}">
                <a16:creationId xmlns:a16="http://schemas.microsoft.com/office/drawing/2014/main" id="{AC136DB0-8BA8-A28E-30E9-C6AA66571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" r="5404"/>
          <a:stretch/>
        </p:blipFill>
        <p:spPr bwMode="auto">
          <a:xfrm>
            <a:off x="6338316" y="587858"/>
            <a:ext cx="2934498" cy="33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E3BB8BDA-AF18-5EBF-E17B-4854E0D842AD}"/>
              </a:ext>
            </a:extLst>
          </p:cNvPr>
          <p:cNvSpPr/>
          <p:nvPr/>
        </p:nvSpPr>
        <p:spPr>
          <a:xfrm>
            <a:off x="0" y="4918509"/>
            <a:ext cx="12192000" cy="193949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6D71768-C2BA-8698-1B53-430F0E190C43}"/>
              </a:ext>
            </a:extLst>
          </p:cNvPr>
          <p:cNvSpPr txBox="1">
            <a:spLocks/>
          </p:cNvSpPr>
          <p:nvPr/>
        </p:nvSpPr>
        <p:spPr bwMode="blackWhite">
          <a:xfrm>
            <a:off x="1600200" y="4269282"/>
            <a:ext cx="8991600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>
                <a:highlight>
                  <a:srgbClr val="FFFFFF"/>
                </a:highlight>
              </a:rPr>
              <a:t>Wat </a:t>
            </a:r>
            <a:r>
              <a:rPr lang="en-US" sz="3200" dirty="0" err="1">
                <a:highlight>
                  <a:srgbClr val="FFFFFF"/>
                </a:highlight>
              </a:rPr>
              <a:t>hebben</a:t>
            </a:r>
            <a:r>
              <a:rPr lang="en-US" sz="3200" dirty="0">
                <a:highlight>
                  <a:srgbClr val="FFFFFF"/>
                </a:highlight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highlight>
                  <a:srgbClr val="FFFFFF"/>
                </a:highlight>
              </a:rPr>
              <a:t>Pac-Man </a:t>
            </a:r>
            <a:r>
              <a:rPr lang="en-US" sz="3200" dirty="0" err="1">
                <a:highlight>
                  <a:srgbClr val="FFFFFF"/>
                </a:highlight>
              </a:rPr>
              <a:t>en</a:t>
            </a:r>
            <a:r>
              <a:rPr lang="en-US" sz="3200" dirty="0">
                <a:highlight>
                  <a:srgbClr val="FFFFFF"/>
                </a:highlight>
              </a:rPr>
              <a:t> GTAV </a:t>
            </a:r>
            <a:r>
              <a:rPr lang="en-US" sz="3200" dirty="0" err="1">
                <a:highlight>
                  <a:srgbClr val="FFFFFF"/>
                </a:highlight>
              </a:rPr>
              <a:t>gemeen</a:t>
            </a:r>
            <a:r>
              <a:rPr lang="en-US" sz="3200" dirty="0">
                <a:highlight>
                  <a:srgbClr val="FFFFFF"/>
                </a:highlight>
              </a:rPr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8742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hthoek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 fontScale="90000"/>
          </a:bodyPr>
          <a:lstStyle/>
          <a:p>
            <a:pPr rtl="0"/>
            <a:r>
              <a:rPr lang="nl-NL" dirty="0">
                <a:solidFill>
                  <a:schemeClr val="bg1"/>
                </a:solidFill>
              </a:rPr>
              <a:t>Stages of game development</a:t>
            </a:r>
          </a:p>
        </p:txBody>
      </p:sp>
      <p:pic>
        <p:nvPicPr>
          <p:cNvPr id="4" name="Afbeelding 3" descr="Getallen financiële handel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graphicFrame>
        <p:nvGraphicFramePr>
          <p:cNvPr id="5" name="Tijdelijke aanduiding voor inhoud 2" descr="Pictogrammen als opsommingsteken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877578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hthoek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CDE213A-314A-6C10-D999-F83063C9D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arrefour start met 'unieke wachtrij' aan de kassa | De Standaard Mobile">
            <a:extLst>
              <a:ext uri="{FF2B5EF4-FFF2-40B4-BE49-F238E27FC236}">
                <a16:creationId xmlns:a16="http://schemas.microsoft.com/office/drawing/2014/main" id="{14B9D666-DFCD-9FD2-A877-78FDE1F5B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92" y="2308512"/>
            <a:ext cx="5374433" cy="359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dee (filosofie) - Wikipedia">
            <a:extLst>
              <a:ext uri="{FF2B5EF4-FFF2-40B4-BE49-F238E27FC236}">
                <a16:creationId xmlns:a16="http://schemas.microsoft.com/office/drawing/2014/main" id="{2FEC6A18-8B6F-BDAE-0B3D-F791884C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095" y="2238858"/>
            <a:ext cx="3586454" cy="35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Factors That Influence the Cost of Game Development - AppStudio">
            <a:extLst>
              <a:ext uri="{FF2B5EF4-FFF2-40B4-BE49-F238E27FC236}">
                <a16:creationId xmlns:a16="http://schemas.microsoft.com/office/drawing/2014/main" id="{4105DE96-9B56-E8F4-AAF8-C8137A7F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92" y="2238858"/>
            <a:ext cx="5374433" cy="40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031B47E5-F37D-5F46-D849-E7D5E010D505}"/>
              </a:ext>
            </a:extLst>
          </p:cNvPr>
          <p:cNvSpPr/>
          <p:nvPr/>
        </p:nvSpPr>
        <p:spPr>
          <a:xfrm>
            <a:off x="1716833" y="149290"/>
            <a:ext cx="10475167" cy="1501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89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hthoek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45D3500-7D10-9707-20E0-198E158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78" y="2255955"/>
            <a:ext cx="7729728" cy="3101983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Genre?</a:t>
            </a:r>
          </a:p>
          <a:p>
            <a:r>
              <a:rPr lang="nl-BE" dirty="0">
                <a:solidFill>
                  <a:schemeClr val="bg1"/>
                </a:solidFill>
              </a:rPr>
              <a:t>2D of 3D?</a:t>
            </a:r>
          </a:p>
          <a:p>
            <a:r>
              <a:rPr lang="nl-BE" dirty="0">
                <a:solidFill>
                  <a:schemeClr val="bg1"/>
                </a:solidFill>
              </a:rPr>
              <a:t>Style?</a:t>
            </a:r>
          </a:p>
          <a:p>
            <a:r>
              <a:rPr lang="nl-BE" dirty="0" err="1">
                <a:solidFill>
                  <a:schemeClr val="bg1"/>
                </a:solidFill>
              </a:rPr>
              <a:t>Mechanics</a:t>
            </a:r>
            <a:r>
              <a:rPr lang="nl-BE" dirty="0">
                <a:solidFill>
                  <a:schemeClr val="bg1"/>
                </a:solidFill>
              </a:rPr>
              <a:t>?</a:t>
            </a:r>
          </a:p>
          <a:p>
            <a:r>
              <a:rPr lang="nl-BE" dirty="0">
                <a:solidFill>
                  <a:schemeClr val="bg1"/>
                </a:solidFill>
              </a:rPr>
              <a:t>Story?</a:t>
            </a:r>
          </a:p>
          <a:p>
            <a:r>
              <a:rPr lang="nl-BE" dirty="0">
                <a:solidFill>
                  <a:schemeClr val="bg1"/>
                </a:solidFill>
              </a:rPr>
              <a:t>Game engine?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8ECA13B-24A1-DFDD-C808-E7F9204A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98EBD52-DDA6-3A40-F29D-26F8A9229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2572812"/>
            <a:ext cx="7537702" cy="3169633"/>
          </a:xfrm>
          <a:prstGeom prst="rect">
            <a:avLst/>
          </a:prstGeom>
        </p:spPr>
      </p:pic>
      <p:pic>
        <p:nvPicPr>
          <p:cNvPr id="2054" name="Picture 6" descr="The difference between a 2d and 3d Object !">
            <a:extLst>
              <a:ext uri="{FF2B5EF4-FFF2-40B4-BE49-F238E27FC236}">
                <a16:creationId xmlns:a16="http://schemas.microsoft.com/office/drawing/2014/main" id="{4E8C93E2-A901-10F6-7370-6EEBA5145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322" y="2419350"/>
            <a:ext cx="70866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40767721-F244-97EB-7B1A-64E650084028}"/>
              </a:ext>
            </a:extLst>
          </p:cNvPr>
          <p:cNvSpPr/>
          <p:nvPr/>
        </p:nvSpPr>
        <p:spPr>
          <a:xfrm>
            <a:off x="1716833" y="149290"/>
            <a:ext cx="10475167" cy="1501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058" name="Picture 10" descr="Best Visual Styles For Developing Your Game… | by FadinGeek | Bootcamp">
            <a:extLst>
              <a:ext uri="{FF2B5EF4-FFF2-40B4-BE49-F238E27FC236}">
                <a16:creationId xmlns:a16="http://schemas.microsoft.com/office/drawing/2014/main" id="{E14341B2-3077-1F7D-F221-4982DBFDB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981" y="2279191"/>
            <a:ext cx="7440331" cy="371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E775F330-4239-8EA7-5498-7623B35EBA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2980" y="1551380"/>
            <a:ext cx="7440330" cy="5134692"/>
          </a:xfrm>
          <a:prstGeom prst="rect">
            <a:avLst/>
          </a:prstGeom>
        </p:spPr>
      </p:pic>
      <p:pic>
        <p:nvPicPr>
          <p:cNvPr id="2064" name="Picture 16" descr="10 Longest Single Player Campaigns On The Xbox One, Ranked By Length">
            <a:extLst>
              <a:ext uri="{FF2B5EF4-FFF2-40B4-BE49-F238E27FC236}">
                <a16:creationId xmlns:a16="http://schemas.microsoft.com/office/drawing/2014/main" id="{A113189D-C77F-040A-1B0B-9A8797C1D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109" y="1876796"/>
            <a:ext cx="7315202" cy="41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ANAS | Top 5 Video Game Engines">
            <a:extLst>
              <a:ext uri="{FF2B5EF4-FFF2-40B4-BE49-F238E27FC236}">
                <a16:creationId xmlns:a16="http://schemas.microsoft.com/office/drawing/2014/main" id="{1CD5D2A0-63B2-1236-9139-7BC8C4351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061" y="1813936"/>
            <a:ext cx="7474933" cy="417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00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hthoek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45D3500-7D10-9707-20E0-198E158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78" y="2255955"/>
            <a:ext cx="7729728" cy="3101983"/>
          </a:xfrm>
        </p:spPr>
        <p:txBody>
          <a:bodyPr/>
          <a:lstStyle/>
          <a:p>
            <a:r>
              <a:rPr lang="nl-BE" dirty="0" err="1">
                <a:solidFill>
                  <a:schemeClr val="bg1"/>
                </a:solidFill>
              </a:rPr>
              <a:t>Proof</a:t>
            </a:r>
            <a:r>
              <a:rPr lang="nl-BE" dirty="0">
                <a:solidFill>
                  <a:schemeClr val="bg1"/>
                </a:solidFill>
              </a:rPr>
              <a:t> of Concept</a:t>
            </a:r>
          </a:p>
          <a:p>
            <a:r>
              <a:rPr lang="nl-BE" dirty="0">
                <a:solidFill>
                  <a:schemeClr val="bg1"/>
                </a:solidFill>
              </a:rPr>
              <a:t>$$$</a:t>
            </a:r>
          </a:p>
          <a:p>
            <a:r>
              <a:rPr lang="nl-BE" dirty="0">
                <a:solidFill>
                  <a:schemeClr val="bg1"/>
                </a:solidFill>
              </a:rPr>
              <a:t>Sponsors?</a:t>
            </a:r>
          </a:p>
          <a:p>
            <a:r>
              <a:rPr lang="nl-BE" dirty="0">
                <a:solidFill>
                  <a:schemeClr val="bg1"/>
                </a:solidFill>
              </a:rPr>
              <a:t>Alleen of team?</a:t>
            </a:r>
          </a:p>
          <a:p>
            <a:r>
              <a:rPr lang="nl-BE" dirty="0" err="1">
                <a:solidFill>
                  <a:schemeClr val="bg1"/>
                </a:solidFill>
              </a:rPr>
              <a:t>Monetiseren</a:t>
            </a:r>
            <a:r>
              <a:rPr lang="nl-BE" dirty="0">
                <a:solidFill>
                  <a:schemeClr val="bg1"/>
                </a:solidFill>
              </a:rPr>
              <a:t>?</a:t>
            </a:r>
          </a:p>
          <a:p>
            <a:r>
              <a:rPr lang="nl-BE" dirty="0">
                <a:solidFill>
                  <a:schemeClr val="bg1"/>
                </a:solidFill>
              </a:rPr>
              <a:t>Platform?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8ECA13B-24A1-DFDD-C808-E7F9204A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160B1A4F-73C2-781E-0693-789888FF694F}"/>
              </a:ext>
            </a:extLst>
          </p:cNvPr>
          <p:cNvSpPr/>
          <p:nvPr/>
        </p:nvSpPr>
        <p:spPr>
          <a:xfrm>
            <a:off x="1716833" y="149290"/>
            <a:ext cx="10475167" cy="1501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9220" name="Picture 4" descr="Stockfoto Monopoly Money in a pile. | Adobe Stock">
            <a:extLst>
              <a:ext uri="{FF2B5EF4-FFF2-40B4-BE49-F238E27FC236}">
                <a16:creationId xmlns:a16="http://schemas.microsoft.com/office/drawing/2014/main" id="{F851BA82-1BD3-BF5A-62D6-DA9F30D00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067" y="2052734"/>
            <a:ext cx="6112432" cy="407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amwork versus alleen werken. 364199 Vectorkunst bij Vecteezy">
            <a:extLst>
              <a:ext uri="{FF2B5EF4-FFF2-40B4-BE49-F238E27FC236}">
                <a16:creationId xmlns:a16="http://schemas.microsoft.com/office/drawing/2014/main" id="{5C0199A0-9FF5-48CB-9F9C-64DA15988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972" y="1351075"/>
            <a:ext cx="6195527" cy="527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All You Need to Know About Game Monetization and Publishing">
            <a:extLst>
              <a:ext uri="{FF2B5EF4-FFF2-40B4-BE49-F238E27FC236}">
                <a16:creationId xmlns:a16="http://schemas.microsoft.com/office/drawing/2014/main" id="{72401DDF-3C71-E2F2-24E9-E9B8D4347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24" y="1034271"/>
            <a:ext cx="6298516" cy="56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What are the Best Platforms for Games? - Kevuru Games">
            <a:extLst>
              <a:ext uri="{FF2B5EF4-FFF2-40B4-BE49-F238E27FC236}">
                <a16:creationId xmlns:a16="http://schemas.microsoft.com/office/drawing/2014/main" id="{7CFDFB7B-B6B9-2482-A6A6-442383127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74" y="1124975"/>
            <a:ext cx="6921137" cy="536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971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hthoek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45D3500-7D10-9707-20E0-198E158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9" y="2773358"/>
            <a:ext cx="7729728" cy="3101983"/>
          </a:xfrm>
        </p:spPr>
        <p:txBody>
          <a:bodyPr/>
          <a:lstStyle/>
          <a:p>
            <a:r>
              <a:rPr lang="nl-BE" dirty="0" err="1">
                <a:solidFill>
                  <a:schemeClr val="bg1"/>
                </a:solidFill>
              </a:rPr>
              <a:t>Artists</a:t>
            </a:r>
            <a:endParaRPr lang="nl-BE" dirty="0">
              <a:solidFill>
                <a:schemeClr val="bg1"/>
              </a:solidFill>
            </a:endParaRPr>
          </a:p>
          <a:p>
            <a:r>
              <a:rPr lang="nl-BE" dirty="0">
                <a:solidFill>
                  <a:schemeClr val="bg1"/>
                </a:solidFill>
              </a:rPr>
              <a:t>Developers</a:t>
            </a:r>
          </a:p>
          <a:p>
            <a:r>
              <a:rPr lang="nl-BE" dirty="0">
                <a:solidFill>
                  <a:schemeClr val="bg1"/>
                </a:solidFill>
              </a:rPr>
              <a:t>Project leader</a:t>
            </a:r>
          </a:p>
          <a:p>
            <a:r>
              <a:rPr lang="nl-BE" dirty="0" err="1">
                <a:solidFill>
                  <a:schemeClr val="bg1"/>
                </a:solidFill>
              </a:rPr>
              <a:t>Writers</a:t>
            </a:r>
            <a:endParaRPr lang="nl-BE" dirty="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8ECA13B-24A1-DFDD-C808-E7F9204A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5F3B2822-24BD-0EAD-DDF7-FA3820CBDE4E}"/>
              </a:ext>
            </a:extLst>
          </p:cNvPr>
          <p:cNvSpPr/>
          <p:nvPr/>
        </p:nvSpPr>
        <p:spPr>
          <a:xfrm>
            <a:off x="3442996" y="149290"/>
            <a:ext cx="8749004" cy="1501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194" name="Picture 2" descr="Top 10 Strategies for Successful Data Science Teamwork - The Data Science  Institute at Columbia University">
            <a:extLst>
              <a:ext uri="{FF2B5EF4-FFF2-40B4-BE49-F238E27FC236}">
                <a16:creationId xmlns:a16="http://schemas.microsoft.com/office/drawing/2014/main" id="{0EF3C042-4E05-AB6D-5BE9-F12AE2A67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18" y="1939990"/>
            <a:ext cx="6814557" cy="454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944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hthoek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45D3500-7D10-9707-20E0-198E158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9" y="2773358"/>
            <a:ext cx="7729728" cy="3101983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Developers &amp; designers</a:t>
            </a:r>
          </a:p>
          <a:p>
            <a:r>
              <a:rPr lang="nl-BE" dirty="0">
                <a:solidFill>
                  <a:schemeClr val="bg1"/>
                </a:solidFill>
              </a:rPr>
              <a:t>NPC</a:t>
            </a:r>
          </a:p>
          <a:p>
            <a:r>
              <a:rPr lang="nl-BE" dirty="0">
                <a:solidFill>
                  <a:schemeClr val="bg1"/>
                </a:solidFill>
              </a:rPr>
              <a:t>Voice actors</a:t>
            </a:r>
          </a:p>
          <a:p>
            <a:r>
              <a:rPr lang="nl-BE" dirty="0">
                <a:solidFill>
                  <a:schemeClr val="bg1"/>
                </a:solidFill>
              </a:rPr>
              <a:t>Sound designers</a:t>
            </a:r>
          </a:p>
          <a:p>
            <a:r>
              <a:rPr lang="nl-BE" dirty="0" err="1">
                <a:solidFill>
                  <a:schemeClr val="bg1"/>
                </a:solidFill>
              </a:rPr>
              <a:t>Writers</a:t>
            </a:r>
            <a:endParaRPr lang="nl-BE" dirty="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8ECA13B-24A1-DFDD-C808-E7F9204A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78E60E56-278C-7B48-C399-86D143881831}"/>
              </a:ext>
            </a:extLst>
          </p:cNvPr>
          <p:cNvSpPr/>
          <p:nvPr/>
        </p:nvSpPr>
        <p:spPr>
          <a:xfrm>
            <a:off x="5187820" y="149290"/>
            <a:ext cx="7004180" cy="1501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2897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hthoek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45D3500-7D10-9707-20E0-198E158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9" y="2773358"/>
            <a:ext cx="7729728" cy="3101983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Technologie</a:t>
            </a:r>
          </a:p>
          <a:p>
            <a:r>
              <a:rPr lang="nl-BE" dirty="0">
                <a:solidFill>
                  <a:schemeClr val="bg1"/>
                </a:solidFill>
              </a:rPr>
              <a:t>Systeemarchitectuur</a:t>
            </a:r>
          </a:p>
          <a:p>
            <a:r>
              <a:rPr lang="nl-BE" dirty="0">
                <a:solidFill>
                  <a:schemeClr val="bg1"/>
                </a:solidFill>
              </a:rPr>
              <a:t>Coderen</a:t>
            </a:r>
          </a:p>
          <a:p>
            <a:r>
              <a:rPr lang="nl-BE" dirty="0">
                <a:solidFill>
                  <a:schemeClr val="bg1"/>
                </a:solidFill>
              </a:rPr>
              <a:t>AI</a:t>
            </a:r>
          </a:p>
          <a:p>
            <a:r>
              <a:rPr lang="nl-BE" dirty="0">
                <a:solidFill>
                  <a:schemeClr val="bg1"/>
                </a:solidFill>
              </a:rPr>
              <a:t>UI</a:t>
            </a:r>
          </a:p>
          <a:p>
            <a:r>
              <a:rPr lang="nl-BE" dirty="0">
                <a:solidFill>
                  <a:schemeClr val="bg1"/>
                </a:solidFill>
              </a:rPr>
              <a:t>Optimalisatie</a:t>
            </a:r>
          </a:p>
          <a:p>
            <a:r>
              <a:rPr lang="nl-BE" dirty="0">
                <a:solidFill>
                  <a:schemeClr val="bg1"/>
                </a:solidFill>
              </a:rPr>
              <a:t>Debugging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8ECA13B-24A1-DFDD-C808-E7F9204A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78E60E56-278C-7B48-C399-86D143881831}"/>
              </a:ext>
            </a:extLst>
          </p:cNvPr>
          <p:cNvSpPr/>
          <p:nvPr/>
        </p:nvSpPr>
        <p:spPr>
          <a:xfrm>
            <a:off x="5187820" y="149290"/>
            <a:ext cx="7004180" cy="1501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34" name="Picture 10" descr="Wat is de beste programmeertaal die je kan leren?">
            <a:extLst>
              <a:ext uri="{FF2B5EF4-FFF2-40B4-BE49-F238E27FC236}">
                <a16:creationId xmlns:a16="http://schemas.microsoft.com/office/drawing/2014/main" id="{5B4941C4-811C-FC8B-A25D-82547D9D6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722" y="2773358"/>
            <a:ext cx="6709877" cy="279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oe bouw je een website zonder te coderen? | Digigids">
            <a:extLst>
              <a:ext uri="{FF2B5EF4-FFF2-40B4-BE49-F238E27FC236}">
                <a16:creationId xmlns:a16="http://schemas.microsoft.com/office/drawing/2014/main" id="{40EA7703-5615-E147-3C3B-0477A908F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721" y="1879341"/>
            <a:ext cx="6709878" cy="447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hat is an User Interface? - Smartpedia - t2informatik">
            <a:extLst>
              <a:ext uri="{FF2B5EF4-FFF2-40B4-BE49-F238E27FC236}">
                <a16:creationId xmlns:a16="http://schemas.microsoft.com/office/drawing/2014/main" id="{7AB9BFFD-233B-E54B-E6B3-0573EA0E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720" y="1846554"/>
            <a:ext cx="6817567" cy="454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632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Pak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736BCB-6CE4-414B-B2BE-1DA087E521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0ED59B-F67D-4B99-A0A7-E5237FF581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E17AD15-0DEB-4851-82A2-261C041346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Financieel ontwerp</Template>
  <TotalTime>159</TotalTime>
  <Words>144</Words>
  <Application>Microsoft Office PowerPoint</Application>
  <PresentationFormat>Breedbeeld</PresentationFormat>
  <Paragraphs>83</Paragraphs>
  <Slides>16</Slides>
  <Notes>16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0" baseType="lpstr">
      <vt:lpstr>Arial</vt:lpstr>
      <vt:lpstr>Calibri</vt:lpstr>
      <vt:lpstr>Gill Sans MT</vt:lpstr>
      <vt:lpstr>Pakket</vt:lpstr>
      <vt:lpstr>Game Development</vt:lpstr>
      <vt:lpstr>PowerPoint-presentatie</vt:lpstr>
      <vt:lpstr>Stages of game development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Kan door muren lopen</vt:lpstr>
      <vt:lpstr>PowerPoint-presentatie</vt:lpstr>
      <vt:lpstr>Bedankt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Development</dc:title>
  <dc:creator>Tiago Belmonte</dc:creator>
  <cp:lastModifiedBy>Tiago Belmonte</cp:lastModifiedBy>
  <cp:revision>1</cp:revision>
  <dcterms:created xsi:type="dcterms:W3CDTF">2024-04-24T12:12:43Z</dcterms:created>
  <dcterms:modified xsi:type="dcterms:W3CDTF">2024-04-25T13:04:56Z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